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1"/>
  </p:notesMasterIdLst>
  <p:sldIdLst>
    <p:sldId id="256" r:id="rId2"/>
    <p:sldId id="259" r:id="rId3"/>
    <p:sldId id="262" r:id="rId4"/>
    <p:sldId id="257" r:id="rId5"/>
    <p:sldId id="267" r:id="rId6"/>
    <p:sldId id="261" r:id="rId7"/>
    <p:sldId id="291" r:id="rId8"/>
    <p:sldId id="292" r:id="rId9"/>
    <p:sldId id="293" r:id="rId10"/>
    <p:sldId id="295" r:id="rId11"/>
    <p:sldId id="294" r:id="rId12"/>
    <p:sldId id="289" r:id="rId13"/>
    <p:sldId id="265" r:id="rId14"/>
    <p:sldId id="260" r:id="rId15"/>
    <p:sldId id="290" r:id="rId16"/>
    <p:sldId id="296" r:id="rId17"/>
    <p:sldId id="297" r:id="rId18"/>
    <p:sldId id="298" r:id="rId19"/>
    <p:sldId id="271" r:id="rId20"/>
  </p:sldIdLst>
  <p:sldSz cx="9144000" cy="5143500" type="screen16x9"/>
  <p:notesSz cx="6858000" cy="9144000"/>
  <p:embeddedFontLst>
    <p:embeddedFont>
      <p:font typeface="Abel" panose="02000506030000020004" pitchFamily="2" charset="0"/>
      <p:regular r:id="rId22"/>
    </p:embeddedFont>
    <p:embeddedFont>
      <p:font typeface="Anaheim" pitchFamily="2" charset="77"/>
      <p:regular r:id="rId23"/>
    </p:embeddedFont>
    <p:embeddedFont>
      <p:font typeface="Anton" pitchFamily="2" charset="77"/>
      <p:regular r:id="rId24"/>
    </p:embeddedFont>
    <p:embeddedFont>
      <p:font typeface="Calibri" panose="020F0502020204030204" pitchFamily="34" charset="0"/>
      <p:regular r:id="rId25"/>
      <p:bold r:id="rId26"/>
      <p:italic r:id="rId27"/>
      <p:boldItalic r:id="rId28"/>
    </p:embeddedFont>
    <p:embeddedFont>
      <p:font typeface="Josefin Sans" pitchFamily="2" charset="77"/>
      <p:regular r:id="rId29"/>
      <p:bold r:id="rId30"/>
    </p:embeddedFont>
    <p:embeddedFont>
      <p:font typeface="Josefin Slab" pitchFamily="2" charset="77"/>
      <p:regular r:id="rId31"/>
      <p:bold r:id="rId32"/>
      <p:italic r:id="rId33"/>
      <p:boldItalic r:id="rId34"/>
    </p:embeddedFont>
    <p:embeddedFont>
      <p:font typeface="Josefin Slab SemiBold" panose="020F0502020204030204" pitchFamily="34" charset="0"/>
      <p:regular r:id="rId35"/>
      <p:bold r:id="rId36"/>
      <p:italic r:id="rId37"/>
      <p:boldItalic r:id="rId38"/>
    </p:embeddedFont>
    <p:embeddedFont>
      <p:font typeface="Staatliches" pitchFamily="2" charset="0"/>
      <p:regular r:id="rId39"/>
    </p:embeddedFont>
    <p:embeddedFont>
      <p:font typeface="Unica One" pitchFamily="2" charset="77"/>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27">
          <p15:clr>
            <a:srgbClr val="9AA0A6"/>
          </p15:clr>
        </p15:guide>
        <p15:guide id="2" orient="horz" pos="2971">
          <p15:clr>
            <a:srgbClr val="9AA0A6"/>
          </p15:clr>
        </p15:guide>
        <p15:guide id="3"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27F6F-276A-433B-D739-E176AC38C985}" v="2019" dt="2023-12-07T14:52:50.666"/>
    <p1510:client id="{4968F4F4-414B-3305-961E-8E556D2809EE}" v="671" dt="2023-12-07T14:02:45.829"/>
    <p1510:client id="{62673A9A-0824-4763-AFBE-A01CACA1B452}" v="231" dt="2023-12-07T06:50:10.223"/>
    <p1510:client id="{C2A1FC98-BFE8-0699-59F9-ECFAC0D20689}" v="83" dt="2023-12-07T00:08:08.858"/>
    <p1510:client id="{FCF8E53F-6DB1-1176-506B-F2DBB122E864}" v="457" dt="2023-12-07T14:47:45.658"/>
  </p1510:revLst>
</p1510:revInfo>
</file>

<file path=ppt/tableStyles.xml><?xml version="1.0" encoding="utf-8"?>
<a:tblStyleLst xmlns:a="http://schemas.openxmlformats.org/drawingml/2006/main" def="{91E024FF-3215-437F-98AD-65397076CD1A}">
  <a:tblStyle styleId="{91E024FF-3215-437F-98AD-65397076CD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48"/>
  </p:normalViewPr>
  <p:slideViewPr>
    <p:cSldViewPr snapToGrid="0">
      <p:cViewPr varScale="1">
        <p:scale>
          <a:sx n="142" d="100"/>
          <a:sy n="142" d="100"/>
        </p:scale>
        <p:origin x="184" y="392"/>
      </p:cViewPr>
      <p:guideLst>
        <p:guide pos="5227"/>
        <p:guide orient="horz" pos="297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05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150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826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61baa2872e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61baa2872e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6"/>
        <p:cNvGrpSpPr/>
        <p:nvPr/>
      </p:nvGrpSpPr>
      <p:grpSpPr>
        <a:xfrm>
          <a:off x="0" y="0"/>
          <a:ext cx="0" cy="0"/>
          <a:chOff x="0" y="0"/>
          <a:chExt cx="0" cy="0"/>
        </a:xfrm>
      </p:grpSpPr>
      <p:sp>
        <p:nvSpPr>
          <p:cNvPr id="4237" name="Google Shape;4237;g64752e126b_4_1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8" name="Google Shape;4238;g64752e126b_4_1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410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8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942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808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6202a3cc35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6202a3cc35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620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73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265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cSld name="CUSTOM_17">
    <p:bg>
      <p:bgPr>
        <a:solidFill>
          <a:srgbClr val="F3F3F3"/>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7" name="Google Shape;97;p15"/>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p:cSld name="CUSTOM_7_1">
    <p:bg>
      <p:bgPr>
        <a:solidFill>
          <a:srgbClr val="F3F3F3"/>
        </a:solidFill>
        <a:effectLst/>
      </p:bgPr>
    </p:bg>
    <p:spTree>
      <p:nvGrpSpPr>
        <p:cNvPr id="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rgbClr val="F3F3F3"/>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rgbClr val="F3F3F3"/>
        </a:solidFill>
        <a:effectLst/>
      </p:bgPr>
    </p:bg>
    <p:spTree>
      <p:nvGrpSpPr>
        <p:cNvPr id="1"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80" y="983325"/>
            <a:ext cx="6214500" cy="27186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6">
    <p:bg>
      <p:bgPr>
        <a:solidFill>
          <a:srgbClr val="F3F3F3"/>
        </a:solidFill>
        <a:effectLst/>
      </p:bgPr>
    </p:bg>
    <p:spTree>
      <p:nvGrpSpPr>
        <p:cNvPr id="1"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1008525" y="3046075"/>
              <a:ext cx="8135400" cy="4083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6"/>
          <p:cNvSpPr txBox="1">
            <a:spLocks noGrp="1"/>
          </p:cNvSpPr>
          <p:nvPr>
            <p:ph type="ctrTitle"/>
          </p:nvPr>
        </p:nvSpPr>
        <p:spPr>
          <a:xfrm flipH="1">
            <a:off x="3611675" y="3046150"/>
            <a:ext cx="4728000" cy="46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None/>
              <a:defRPr sz="1400" b="0">
                <a:latin typeface="Staatliches"/>
                <a:ea typeface="Staatliches"/>
                <a:cs typeface="Staatliches"/>
                <a:sym typeface="Staatliches"/>
              </a:defRPr>
            </a:lvl1pPr>
            <a:lvl2pPr lvl="1" rtl="0">
              <a:spcBef>
                <a:spcPts val="0"/>
              </a:spcBef>
              <a:spcAft>
                <a:spcPts val="0"/>
              </a:spcAft>
              <a:buClr>
                <a:srgbClr val="F3F3F3"/>
              </a:buClr>
              <a:buSzPts val="1600"/>
              <a:buNone/>
              <a:defRPr sz="1600">
                <a:solidFill>
                  <a:srgbClr val="F3F3F3"/>
                </a:solidFill>
              </a:defRPr>
            </a:lvl2pPr>
            <a:lvl3pPr lvl="2" rtl="0">
              <a:spcBef>
                <a:spcPts val="0"/>
              </a:spcBef>
              <a:spcAft>
                <a:spcPts val="0"/>
              </a:spcAft>
              <a:buClr>
                <a:srgbClr val="F3F3F3"/>
              </a:buClr>
              <a:buSzPts val="1600"/>
              <a:buNone/>
              <a:defRPr sz="1600">
                <a:solidFill>
                  <a:srgbClr val="F3F3F3"/>
                </a:solidFill>
              </a:defRPr>
            </a:lvl3pPr>
            <a:lvl4pPr lvl="3" rtl="0">
              <a:spcBef>
                <a:spcPts val="0"/>
              </a:spcBef>
              <a:spcAft>
                <a:spcPts val="0"/>
              </a:spcAft>
              <a:buClr>
                <a:srgbClr val="F3F3F3"/>
              </a:buClr>
              <a:buSzPts val="1600"/>
              <a:buNone/>
              <a:defRPr sz="1600">
                <a:solidFill>
                  <a:srgbClr val="F3F3F3"/>
                </a:solidFill>
              </a:defRPr>
            </a:lvl4pPr>
            <a:lvl5pPr lvl="4" rtl="0">
              <a:spcBef>
                <a:spcPts val="0"/>
              </a:spcBef>
              <a:spcAft>
                <a:spcPts val="0"/>
              </a:spcAft>
              <a:buClr>
                <a:srgbClr val="F3F3F3"/>
              </a:buClr>
              <a:buSzPts val="1600"/>
              <a:buNone/>
              <a:defRPr sz="1600">
                <a:solidFill>
                  <a:srgbClr val="F3F3F3"/>
                </a:solidFill>
              </a:defRPr>
            </a:lvl5pPr>
            <a:lvl6pPr lvl="5" rtl="0">
              <a:spcBef>
                <a:spcPts val="0"/>
              </a:spcBef>
              <a:spcAft>
                <a:spcPts val="0"/>
              </a:spcAft>
              <a:buClr>
                <a:srgbClr val="F3F3F3"/>
              </a:buClr>
              <a:buSzPts val="1600"/>
              <a:buNone/>
              <a:defRPr sz="1600">
                <a:solidFill>
                  <a:srgbClr val="F3F3F3"/>
                </a:solidFill>
              </a:defRPr>
            </a:lvl6pPr>
            <a:lvl7pPr lvl="6" rtl="0">
              <a:spcBef>
                <a:spcPts val="0"/>
              </a:spcBef>
              <a:spcAft>
                <a:spcPts val="0"/>
              </a:spcAft>
              <a:buClr>
                <a:srgbClr val="F3F3F3"/>
              </a:buClr>
              <a:buSzPts val="1600"/>
              <a:buNone/>
              <a:defRPr sz="1600">
                <a:solidFill>
                  <a:srgbClr val="F3F3F3"/>
                </a:solidFill>
              </a:defRPr>
            </a:lvl7pPr>
            <a:lvl8pPr lvl="7" rtl="0">
              <a:spcBef>
                <a:spcPts val="0"/>
              </a:spcBef>
              <a:spcAft>
                <a:spcPts val="0"/>
              </a:spcAft>
              <a:buClr>
                <a:srgbClr val="F3F3F3"/>
              </a:buClr>
              <a:buSzPts val="1600"/>
              <a:buNone/>
              <a:defRPr sz="1600">
                <a:solidFill>
                  <a:srgbClr val="F3F3F3"/>
                </a:solidFill>
              </a:defRPr>
            </a:lvl8pPr>
            <a:lvl9pPr lvl="8" rtl="0">
              <a:spcBef>
                <a:spcPts val="0"/>
              </a:spcBef>
              <a:spcAft>
                <a:spcPts val="0"/>
              </a:spcAft>
              <a:buClr>
                <a:srgbClr val="F3F3F3"/>
              </a:buClr>
              <a:buSzPts val="1600"/>
              <a:buNone/>
              <a:defRPr sz="1600">
                <a:solidFill>
                  <a:srgbClr val="F3F3F3"/>
                </a:solidFill>
              </a:defRPr>
            </a:lvl9pPr>
          </a:lstStyle>
          <a:p>
            <a:endParaRPr/>
          </a:p>
        </p:txBody>
      </p:sp>
      <p:sp>
        <p:nvSpPr>
          <p:cNvPr id="35" name="Google Shape;35;p6"/>
          <p:cNvSpPr txBox="1">
            <a:spLocks noGrp="1"/>
          </p:cNvSpPr>
          <p:nvPr>
            <p:ph type="subTitle" idx="1"/>
          </p:nvPr>
        </p:nvSpPr>
        <p:spPr>
          <a:xfrm flipH="1">
            <a:off x="4201775" y="1876125"/>
            <a:ext cx="4137900" cy="100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2pPr>
            <a:lvl3pPr lvl="2"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3pPr>
            <a:lvl4pPr lvl="3"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4pPr>
            <a:lvl5pPr lvl="4"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5pPr>
            <a:lvl6pPr lvl="5"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6pPr>
            <a:lvl7pPr lvl="6"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7pPr>
            <a:lvl8pPr lvl="7"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8pPr>
            <a:lvl9pPr lvl="8"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rgbClr val="F3F3F3"/>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rgbClr val="F3F3F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1">
  <p:cSld name="CUSTOM_6_1_1_1_1">
    <p:bg>
      <p:bgPr>
        <a:solidFill>
          <a:srgbClr val="F3F3F3"/>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5641825" y="1658275"/>
            <a:ext cx="26556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36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1317648" y="1483576"/>
              <a:ext cx="6648000" cy="26232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
  <p:cSld name="CUSTOM_6_1_1_2">
    <p:bg>
      <p:bgPr>
        <a:solidFill>
          <a:srgbClr val="F3F3F3"/>
        </a:solidFill>
        <a:effectLst/>
      </p:bgPr>
    </p:bg>
    <p:spTree>
      <p:nvGrpSpPr>
        <p:cNvPr id="1"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2"/>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8FAF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Staatliches"/>
              <a:buNone/>
              <a:defRPr sz="2800">
                <a:solidFill>
                  <a:srgbClr val="434343"/>
                </a:solidFill>
                <a:latin typeface="Staatliches"/>
                <a:ea typeface="Staatliches"/>
                <a:cs typeface="Staatliches"/>
                <a:sym typeface="Staatliches"/>
              </a:defRPr>
            </a:lvl1pPr>
            <a:lvl2pPr lvl="1"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2pPr>
            <a:lvl3pPr lvl="2"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3pPr>
            <a:lvl4pPr lvl="3"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4pPr>
            <a:lvl5pPr lvl="4"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5pPr>
            <a:lvl6pPr lvl="5"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6pPr>
            <a:lvl7pPr lvl="6"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7pPr>
            <a:lvl8pPr lvl="7"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8pPr>
            <a:lvl9pPr lvl="8"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Anaheim"/>
              <a:buChar char="●"/>
              <a:defRPr sz="1200">
                <a:solidFill>
                  <a:srgbClr val="434343"/>
                </a:solidFill>
                <a:latin typeface="Anaheim"/>
                <a:ea typeface="Anaheim"/>
                <a:cs typeface="Anaheim"/>
                <a:sym typeface="Anaheim"/>
              </a:defRPr>
            </a:lvl1pPr>
            <a:lvl2pPr marL="914400" lvl="1"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2pPr>
            <a:lvl3pPr marL="1371600" lvl="2"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3pPr>
            <a:lvl4pPr marL="1828800" lvl="3"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4pPr>
            <a:lvl5pPr marL="2286000" lvl="4"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5pPr>
            <a:lvl6pPr marL="2743200" lvl="5"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6pPr>
            <a:lvl7pPr marL="3200400" lvl="6"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7pPr>
            <a:lvl8pPr marL="3657600" lvl="7"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8pPr>
            <a:lvl9pPr marL="4114800" lvl="8" indent="-304800" rtl="0">
              <a:lnSpc>
                <a:spcPct val="115000"/>
              </a:lnSpc>
              <a:spcBef>
                <a:spcPts val="1600"/>
              </a:spcBef>
              <a:spcAft>
                <a:spcPts val="1600"/>
              </a:spcAft>
              <a:buClr>
                <a:srgbClr val="434343"/>
              </a:buClr>
              <a:buSzPts val="1200"/>
              <a:buFont typeface="Anaheim"/>
              <a:buChar char="■"/>
              <a:defRPr sz="1200">
                <a:solidFill>
                  <a:srgbClr val="43434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8" r:id="rId9"/>
    <p:sldLayoutId id="2147483661" r:id="rId10"/>
    <p:sldLayoutId id="214748366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5.jpe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l="-2000" r="1000" b="2000"/>
          </a:stretch>
        </a:blipFill>
        <a:effectLst/>
      </p:bgPr>
    </p:bg>
    <p:spTree>
      <p:nvGrpSpPr>
        <p:cNvPr id="1" name="Shape 139"/>
        <p:cNvGrpSpPr/>
        <p:nvPr/>
      </p:nvGrpSpPr>
      <p:grpSpPr>
        <a:xfrm>
          <a:off x="0" y="0"/>
          <a:ext cx="0" cy="0"/>
          <a:chOff x="0" y="0"/>
          <a:chExt cx="0" cy="0"/>
        </a:xfrm>
      </p:grpSpPr>
      <p:sp>
        <p:nvSpPr>
          <p:cNvPr id="166" name="Google Shape;166;p26"/>
          <p:cNvSpPr txBox="1">
            <a:spLocks noGrp="1"/>
          </p:cNvSpPr>
          <p:nvPr>
            <p:ph type="ctrTitle"/>
          </p:nvPr>
        </p:nvSpPr>
        <p:spPr>
          <a:xfrm>
            <a:off x="5719640" y="169444"/>
            <a:ext cx="3248400" cy="296619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a:t>economic ANALYSIS and forecasting macroeconomic aggregates</a:t>
            </a:r>
            <a:endParaRPr lang="en-US" sz="3600"/>
          </a:p>
        </p:txBody>
      </p:sp>
      <p:sp>
        <p:nvSpPr>
          <p:cNvPr id="187" name="Google Shape;187;p26"/>
          <p:cNvSpPr/>
          <p:nvPr/>
        </p:nvSpPr>
        <p:spPr>
          <a:xfrm>
            <a:off x="62416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105967" y="2325226"/>
            <a:ext cx="21541" cy="2154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7103072" y="3160632"/>
            <a:ext cx="24437" cy="23384"/>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7388589" y="3109215"/>
            <a:ext cx="24393" cy="23603"/>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rot="-5400000">
            <a:off x="7251250" y="2108625"/>
            <a:ext cx="69000" cy="15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5794118" y="2303902"/>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76223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Maryland Terrapins - Wikipedia">
            <a:extLst>
              <a:ext uri="{FF2B5EF4-FFF2-40B4-BE49-F238E27FC236}">
                <a16:creationId xmlns:a16="http://schemas.microsoft.com/office/drawing/2014/main" id="{0CEC65AE-AFF3-C7A5-21D2-CF1F187EC2AB}"/>
              </a:ext>
            </a:extLst>
          </p:cNvPr>
          <p:cNvPicPr>
            <a:picLocks noChangeAspect="1"/>
          </p:cNvPicPr>
          <p:nvPr/>
        </p:nvPicPr>
        <p:blipFill>
          <a:blip r:embed="rId5"/>
          <a:stretch>
            <a:fillRect/>
          </a:stretch>
        </p:blipFill>
        <p:spPr>
          <a:xfrm>
            <a:off x="178746" y="171479"/>
            <a:ext cx="358079" cy="381812"/>
          </a:xfrm>
          <a:prstGeom prst="rect">
            <a:avLst/>
          </a:prstGeom>
        </p:spPr>
      </p:pic>
      <p:pic>
        <p:nvPicPr>
          <p:cNvPr id="3" name="Picture 2" descr="University of Maryland Robert H Smith Logo PNG Vector (EPS) Free Download">
            <a:extLst>
              <a:ext uri="{FF2B5EF4-FFF2-40B4-BE49-F238E27FC236}">
                <a16:creationId xmlns:a16="http://schemas.microsoft.com/office/drawing/2014/main" id="{0115B829-BE0F-B228-7C6A-F2A1FABDC08D}"/>
              </a:ext>
            </a:extLst>
          </p:cNvPr>
          <p:cNvPicPr>
            <a:picLocks noChangeAspect="1"/>
          </p:cNvPicPr>
          <p:nvPr/>
        </p:nvPicPr>
        <p:blipFill>
          <a:blip r:embed="rId6"/>
          <a:stretch>
            <a:fillRect/>
          </a:stretch>
        </p:blipFill>
        <p:spPr>
          <a:xfrm>
            <a:off x="176352" y="4065468"/>
            <a:ext cx="1194010" cy="855720"/>
          </a:xfrm>
          <a:prstGeom prst="rect">
            <a:avLst/>
          </a:prstGeom>
        </p:spPr>
      </p:pic>
      <p:sp>
        <p:nvSpPr>
          <p:cNvPr id="4" name="TextBox 3">
            <a:extLst>
              <a:ext uri="{FF2B5EF4-FFF2-40B4-BE49-F238E27FC236}">
                <a16:creationId xmlns:a16="http://schemas.microsoft.com/office/drawing/2014/main" id="{FDF6E75E-852A-389D-8257-29DD74FE4EA5}"/>
              </a:ext>
            </a:extLst>
          </p:cNvPr>
          <p:cNvSpPr txBox="1"/>
          <p:nvPr/>
        </p:nvSpPr>
        <p:spPr>
          <a:xfrm>
            <a:off x="3586801" y="4459682"/>
            <a:ext cx="53527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Calibri"/>
              </a:rPr>
              <a:t>Jasvinder Singh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t="-13000" b="-13000"/>
          </a:stretch>
        </a:blip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r>
              <a:rPr lang="en-US"/>
              <a:t>Comparative Analysis</a:t>
            </a:r>
            <a:endParaRPr/>
          </a:p>
        </p:txBody>
      </p:sp>
      <p:pic>
        <p:nvPicPr>
          <p:cNvPr id="5" name="Picture 4" descr="Maryland Terrapins - Wikipedia">
            <a:extLst>
              <a:ext uri="{FF2B5EF4-FFF2-40B4-BE49-F238E27FC236}">
                <a16:creationId xmlns:a16="http://schemas.microsoft.com/office/drawing/2014/main" id="{5C3DE9D9-582E-6DAD-1FFD-6BA5A8C764FE}"/>
              </a:ext>
            </a:extLst>
          </p:cNvPr>
          <p:cNvPicPr>
            <a:picLocks noChangeAspect="1"/>
          </p:cNvPicPr>
          <p:nvPr/>
        </p:nvPicPr>
        <p:blipFill>
          <a:blip r:embed="rId4"/>
          <a:stretch>
            <a:fillRect/>
          </a:stretch>
        </p:blipFill>
        <p:spPr>
          <a:xfrm>
            <a:off x="178746" y="171479"/>
            <a:ext cx="358079" cy="381812"/>
          </a:xfrm>
          <a:prstGeom prst="rect">
            <a:avLst/>
          </a:prstGeom>
        </p:spPr>
      </p:pic>
      <p:pic>
        <p:nvPicPr>
          <p:cNvPr id="4098" name="Picture 2">
            <a:extLst>
              <a:ext uri="{FF2B5EF4-FFF2-40B4-BE49-F238E27FC236}">
                <a16:creationId xmlns:a16="http://schemas.microsoft.com/office/drawing/2014/main" id="{DCE93FD2-1B82-04BD-660D-C9F987636E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16" y="1032599"/>
            <a:ext cx="4711187" cy="4036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65B877-9A5A-F1B9-1602-618453A91AF5}"/>
              </a:ext>
            </a:extLst>
          </p:cNvPr>
          <p:cNvSpPr txBox="1"/>
          <p:nvPr/>
        </p:nvSpPr>
        <p:spPr>
          <a:xfrm>
            <a:off x="5859117" y="1699591"/>
            <a:ext cx="2743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Vietnam's manufacturing output is driven by low cost of </a:t>
            </a:r>
            <a:r>
              <a:rPr lang="en-GB" err="1"/>
              <a:t>labor</a:t>
            </a:r>
            <a:r>
              <a:rPr lang="en-GB"/>
              <a:t>, and its strategic location next to major trade routes in south </a:t>
            </a:r>
            <a:r>
              <a:rPr lang="en-GB" err="1"/>
              <a:t>asia</a:t>
            </a:r>
            <a:r>
              <a:rPr lang="en-GB"/>
              <a:t>.</a:t>
            </a:r>
          </a:p>
          <a:p>
            <a:endParaRPr lang="en-GB"/>
          </a:p>
          <a:p>
            <a:r>
              <a:rPr lang="en-GB"/>
              <a:t>As a result, Vietnam’s manufacturing sector is a significant growth driver, and it positively correlates with employment stability.</a:t>
            </a:r>
          </a:p>
          <a:p>
            <a:endParaRPr lang="en-GB"/>
          </a:p>
          <a:p>
            <a:endParaRPr lang="en-GB"/>
          </a:p>
          <a:p>
            <a:endParaRPr lang="en-GB"/>
          </a:p>
          <a:p>
            <a:endParaRPr lang="en-GB"/>
          </a:p>
        </p:txBody>
      </p:sp>
    </p:spTree>
    <p:extLst>
      <p:ext uri="{BB962C8B-B14F-4D97-AF65-F5344CB8AC3E}">
        <p14:creationId xmlns:p14="http://schemas.microsoft.com/office/powerpoint/2010/main" val="2081154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t="-13000" b="-13000"/>
          </a:stretch>
        </a:blip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Unemployment rate comparison of various trade blocs</a:t>
            </a:r>
            <a:endParaRPr/>
          </a:p>
        </p:txBody>
      </p:sp>
      <p:pic>
        <p:nvPicPr>
          <p:cNvPr id="5" name="Picture 4" descr="Maryland Terrapins - Wikipedia">
            <a:extLst>
              <a:ext uri="{FF2B5EF4-FFF2-40B4-BE49-F238E27FC236}">
                <a16:creationId xmlns:a16="http://schemas.microsoft.com/office/drawing/2014/main" id="{5C3DE9D9-582E-6DAD-1FFD-6BA5A8C764FE}"/>
              </a:ext>
            </a:extLst>
          </p:cNvPr>
          <p:cNvPicPr>
            <a:picLocks noChangeAspect="1"/>
          </p:cNvPicPr>
          <p:nvPr/>
        </p:nvPicPr>
        <p:blipFill>
          <a:blip r:embed="rId4"/>
          <a:stretch>
            <a:fillRect/>
          </a:stretch>
        </p:blipFill>
        <p:spPr>
          <a:xfrm>
            <a:off x="178746" y="171479"/>
            <a:ext cx="358079" cy="381812"/>
          </a:xfrm>
          <a:prstGeom prst="rect">
            <a:avLst/>
          </a:prstGeom>
        </p:spPr>
      </p:pic>
      <p:sp>
        <p:nvSpPr>
          <p:cNvPr id="2" name="TextBox 1">
            <a:extLst>
              <a:ext uri="{FF2B5EF4-FFF2-40B4-BE49-F238E27FC236}">
                <a16:creationId xmlns:a16="http://schemas.microsoft.com/office/drawing/2014/main" id="{5F98C1C3-A5CC-BB6F-84E8-841113F4F83B}"/>
              </a:ext>
            </a:extLst>
          </p:cNvPr>
          <p:cNvSpPr txBox="1"/>
          <p:nvPr/>
        </p:nvSpPr>
        <p:spPr>
          <a:xfrm>
            <a:off x="6042539" y="1530851"/>
            <a:ext cx="27432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Regional trade serves as a catalyst for economic growth, fostering an environment where businesses can seize new market opportunities. This heightened trade activity not only spurs increased production but also generates more employment, contributing to comprehensive economic development within the region.</a:t>
            </a:r>
          </a:p>
          <a:p>
            <a:pPr algn="l"/>
            <a:endParaRPr lang="en-GB"/>
          </a:p>
        </p:txBody>
      </p:sp>
      <p:pic>
        <p:nvPicPr>
          <p:cNvPr id="3076" name="Picture 4">
            <a:extLst>
              <a:ext uri="{FF2B5EF4-FFF2-40B4-BE49-F238E27FC236}">
                <a16:creationId xmlns:a16="http://schemas.microsoft.com/office/drawing/2014/main" id="{553F9406-F676-4D49-B6EA-EEF9D3603C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746" y="1154807"/>
            <a:ext cx="5863793" cy="3569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475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1"/>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 SECTION </a:t>
            </a:r>
            <a:endParaRPr/>
          </a:p>
        </p:txBody>
      </p:sp>
      <p:sp>
        <p:nvSpPr>
          <p:cNvPr id="699" name="Google Shape;699;p31"/>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Forecasting</a:t>
            </a:r>
            <a:endParaRPr/>
          </a:p>
        </p:txBody>
      </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064;p48">
            <a:extLst>
              <a:ext uri="{FF2B5EF4-FFF2-40B4-BE49-F238E27FC236}">
                <a16:creationId xmlns:a16="http://schemas.microsoft.com/office/drawing/2014/main" id="{14623E07-61DD-F3AA-00B3-82D33A54DC99}"/>
              </a:ext>
            </a:extLst>
          </p:cNvPr>
          <p:cNvGrpSpPr/>
          <p:nvPr/>
        </p:nvGrpSpPr>
        <p:grpSpPr>
          <a:xfrm>
            <a:off x="5231557" y="1377372"/>
            <a:ext cx="3206298" cy="2388755"/>
            <a:chOff x="3123823" y="2866233"/>
            <a:chExt cx="3330726" cy="1849606"/>
          </a:xfrm>
        </p:grpSpPr>
        <p:sp>
          <p:nvSpPr>
            <p:cNvPr id="3" name="Google Shape;4065;p48">
              <a:extLst>
                <a:ext uri="{FF2B5EF4-FFF2-40B4-BE49-F238E27FC236}">
                  <a16:creationId xmlns:a16="http://schemas.microsoft.com/office/drawing/2014/main" id="{CC3045E6-9751-0838-3BA6-1FDF5C5500FD}"/>
                </a:ext>
              </a:extLst>
            </p:cNvPr>
            <p:cNvSpPr/>
            <p:nvPr/>
          </p:nvSpPr>
          <p:spPr>
            <a:xfrm>
              <a:off x="3123823" y="4713315"/>
              <a:ext cx="3191446" cy="2524"/>
            </a:xfrm>
            <a:custGeom>
              <a:avLst/>
              <a:gdLst/>
              <a:ahLst/>
              <a:cxnLst/>
              <a:rect l="l" t="t" r="r" b="b"/>
              <a:pathLst>
                <a:path w="134024" h="106" extrusionOk="0">
                  <a:moveTo>
                    <a:pt x="67017" y="0"/>
                  </a:moveTo>
                  <a:cubicBezTo>
                    <a:pt x="30002" y="0"/>
                    <a:pt x="1" y="22"/>
                    <a:pt x="1" y="53"/>
                  </a:cubicBezTo>
                  <a:cubicBezTo>
                    <a:pt x="1" y="83"/>
                    <a:pt x="30002" y="105"/>
                    <a:pt x="67017" y="105"/>
                  </a:cubicBezTo>
                  <a:cubicBezTo>
                    <a:pt x="104023" y="105"/>
                    <a:pt x="134024" y="83"/>
                    <a:pt x="134024" y="53"/>
                  </a:cubicBezTo>
                  <a:cubicBezTo>
                    <a:pt x="134024" y="22"/>
                    <a:pt x="104023" y="0"/>
                    <a:pt x="670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066;p48">
              <a:extLst>
                <a:ext uri="{FF2B5EF4-FFF2-40B4-BE49-F238E27FC236}">
                  <a16:creationId xmlns:a16="http://schemas.microsoft.com/office/drawing/2014/main" id="{A1893839-6601-1EBC-41A1-031AD027CF79}"/>
                </a:ext>
              </a:extLst>
            </p:cNvPr>
            <p:cNvGrpSpPr/>
            <p:nvPr/>
          </p:nvGrpSpPr>
          <p:grpSpPr>
            <a:xfrm>
              <a:off x="3129962" y="3230096"/>
              <a:ext cx="604351" cy="1484476"/>
              <a:chOff x="3124656" y="3230096"/>
              <a:chExt cx="604351" cy="1484476"/>
            </a:xfrm>
          </p:grpSpPr>
          <p:sp>
            <p:nvSpPr>
              <p:cNvPr id="666" name="Google Shape;4067;p48">
                <a:extLst>
                  <a:ext uri="{FF2B5EF4-FFF2-40B4-BE49-F238E27FC236}">
                    <a16:creationId xmlns:a16="http://schemas.microsoft.com/office/drawing/2014/main" id="{F2BC1D81-3605-3D27-5198-E898BBB93121}"/>
                  </a:ext>
                </a:extLst>
              </p:cNvPr>
              <p:cNvSpPr/>
              <p:nvPr/>
            </p:nvSpPr>
            <p:spPr>
              <a:xfrm>
                <a:off x="3192313" y="3336952"/>
                <a:ext cx="146661" cy="158091"/>
              </a:xfrm>
              <a:custGeom>
                <a:avLst/>
                <a:gdLst/>
                <a:ahLst/>
                <a:cxnLst/>
                <a:rect l="l" t="t" r="r" b="b"/>
                <a:pathLst>
                  <a:path w="6159" h="6639" extrusionOk="0">
                    <a:moveTo>
                      <a:pt x="6159" y="0"/>
                    </a:moveTo>
                    <a:lnTo>
                      <a:pt x="5179" y="75"/>
                    </a:lnTo>
                    <a:cubicBezTo>
                      <a:pt x="5179" y="249"/>
                      <a:pt x="4991" y="371"/>
                      <a:pt x="4821" y="385"/>
                    </a:cubicBezTo>
                    <a:cubicBezTo>
                      <a:pt x="4800" y="387"/>
                      <a:pt x="4779" y="388"/>
                      <a:pt x="4758" y="388"/>
                    </a:cubicBezTo>
                    <a:cubicBezTo>
                      <a:pt x="4604" y="388"/>
                      <a:pt x="4451" y="340"/>
                      <a:pt x="4301" y="333"/>
                    </a:cubicBezTo>
                    <a:cubicBezTo>
                      <a:pt x="4282" y="332"/>
                      <a:pt x="4264" y="331"/>
                      <a:pt x="4245" y="331"/>
                    </a:cubicBezTo>
                    <a:cubicBezTo>
                      <a:pt x="3772" y="331"/>
                      <a:pt x="3324" y="713"/>
                      <a:pt x="3261" y="1180"/>
                    </a:cubicBezTo>
                    <a:cubicBezTo>
                      <a:pt x="3222" y="1451"/>
                      <a:pt x="3295" y="1743"/>
                      <a:pt x="3160" y="1979"/>
                    </a:cubicBezTo>
                    <a:cubicBezTo>
                      <a:pt x="2894" y="2447"/>
                      <a:pt x="2081" y="2281"/>
                      <a:pt x="1766" y="2723"/>
                    </a:cubicBezTo>
                    <a:cubicBezTo>
                      <a:pt x="1504" y="3086"/>
                      <a:pt x="1758" y="3641"/>
                      <a:pt x="1530" y="4030"/>
                    </a:cubicBezTo>
                    <a:cubicBezTo>
                      <a:pt x="1369" y="4296"/>
                      <a:pt x="1040" y="4392"/>
                      <a:pt x="774" y="4554"/>
                    </a:cubicBezTo>
                    <a:cubicBezTo>
                      <a:pt x="298" y="4843"/>
                      <a:pt x="1" y="5410"/>
                      <a:pt x="35" y="5970"/>
                    </a:cubicBezTo>
                    <a:cubicBezTo>
                      <a:pt x="49" y="6197"/>
                      <a:pt x="128" y="6442"/>
                      <a:pt x="324" y="6560"/>
                    </a:cubicBezTo>
                    <a:cubicBezTo>
                      <a:pt x="426" y="6621"/>
                      <a:pt x="544" y="6639"/>
                      <a:pt x="666" y="6639"/>
                    </a:cubicBezTo>
                    <a:cubicBezTo>
                      <a:pt x="753" y="6639"/>
                      <a:pt x="841" y="6630"/>
                      <a:pt x="927" y="6620"/>
                    </a:cubicBezTo>
                    <a:cubicBezTo>
                      <a:pt x="1633" y="6542"/>
                      <a:pt x="2342" y="6503"/>
                      <a:pt x="3052" y="6503"/>
                    </a:cubicBezTo>
                    <a:cubicBezTo>
                      <a:pt x="3362" y="6503"/>
                      <a:pt x="3672" y="6510"/>
                      <a:pt x="3982" y="6525"/>
                    </a:cubicBezTo>
                    <a:cubicBezTo>
                      <a:pt x="3755" y="6079"/>
                      <a:pt x="3837" y="5493"/>
                      <a:pt x="4183" y="5126"/>
                    </a:cubicBezTo>
                    <a:cubicBezTo>
                      <a:pt x="4428" y="4864"/>
                      <a:pt x="4799" y="4690"/>
                      <a:pt x="4904" y="4344"/>
                    </a:cubicBezTo>
                    <a:cubicBezTo>
                      <a:pt x="5066" y="3815"/>
                      <a:pt x="4480" y="3230"/>
                      <a:pt x="4725" y="2736"/>
                    </a:cubicBezTo>
                    <a:cubicBezTo>
                      <a:pt x="4868" y="2447"/>
                      <a:pt x="5231" y="2342"/>
                      <a:pt x="5433" y="2089"/>
                    </a:cubicBezTo>
                    <a:cubicBezTo>
                      <a:pt x="5594" y="1884"/>
                      <a:pt x="5625" y="1600"/>
                      <a:pt x="5620" y="1337"/>
                    </a:cubicBezTo>
                    <a:cubicBezTo>
                      <a:pt x="5620" y="1071"/>
                      <a:pt x="5586" y="805"/>
                      <a:pt x="5647" y="547"/>
                    </a:cubicBezTo>
                    <a:cubicBezTo>
                      <a:pt x="5713" y="289"/>
                      <a:pt x="5896" y="39"/>
                      <a:pt x="61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068;p48">
                <a:extLst>
                  <a:ext uri="{FF2B5EF4-FFF2-40B4-BE49-F238E27FC236}">
                    <a16:creationId xmlns:a16="http://schemas.microsoft.com/office/drawing/2014/main" id="{0DEE3441-F491-3738-C6A9-001A563A289B}"/>
                  </a:ext>
                </a:extLst>
              </p:cNvPr>
              <p:cNvSpPr/>
              <p:nvPr/>
            </p:nvSpPr>
            <p:spPr>
              <a:xfrm>
                <a:off x="3324484" y="3272438"/>
                <a:ext cx="126373" cy="252246"/>
              </a:xfrm>
              <a:custGeom>
                <a:avLst/>
                <a:gdLst/>
                <a:ahLst/>
                <a:cxnLst/>
                <a:rect l="l" t="t" r="r" b="b"/>
                <a:pathLst>
                  <a:path w="5307" h="10593" extrusionOk="0">
                    <a:moveTo>
                      <a:pt x="2737" y="0"/>
                    </a:moveTo>
                    <a:lnTo>
                      <a:pt x="0" y="2072"/>
                    </a:lnTo>
                    <a:lnTo>
                      <a:pt x="298" y="8889"/>
                    </a:lnTo>
                    <a:cubicBezTo>
                      <a:pt x="339" y="9847"/>
                      <a:pt x="1130" y="10593"/>
                      <a:pt x="2076" y="10593"/>
                    </a:cubicBezTo>
                    <a:cubicBezTo>
                      <a:pt x="2118" y="10593"/>
                      <a:pt x="2160" y="10591"/>
                      <a:pt x="2203" y="10588"/>
                    </a:cubicBezTo>
                    <a:cubicBezTo>
                      <a:pt x="3173" y="10519"/>
                      <a:pt x="3907" y="9688"/>
                      <a:pt x="3855" y="8718"/>
                    </a:cubicBezTo>
                    <a:cubicBezTo>
                      <a:pt x="3816" y="7931"/>
                      <a:pt x="3772" y="7185"/>
                      <a:pt x="3772" y="7185"/>
                    </a:cubicBezTo>
                    <a:cubicBezTo>
                      <a:pt x="3772" y="7185"/>
                      <a:pt x="5139" y="7040"/>
                      <a:pt x="5223" y="5685"/>
                    </a:cubicBezTo>
                    <a:cubicBezTo>
                      <a:pt x="5306" y="4335"/>
                      <a:pt x="5223" y="1215"/>
                      <a:pt x="5223" y="1215"/>
                    </a:cubicBezTo>
                    <a:lnTo>
                      <a:pt x="2737"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4069;p48">
                <a:extLst>
                  <a:ext uri="{FF2B5EF4-FFF2-40B4-BE49-F238E27FC236}">
                    <a16:creationId xmlns:a16="http://schemas.microsoft.com/office/drawing/2014/main" id="{321B2F49-E641-4F83-C453-21300CDC185D}"/>
                  </a:ext>
                </a:extLst>
              </p:cNvPr>
              <p:cNvSpPr/>
              <p:nvPr/>
            </p:nvSpPr>
            <p:spPr>
              <a:xfrm>
                <a:off x="3434079" y="3351407"/>
                <a:ext cx="8334" cy="8239"/>
              </a:xfrm>
              <a:custGeom>
                <a:avLst/>
                <a:gdLst/>
                <a:ahLst/>
                <a:cxnLst/>
                <a:rect l="l" t="t" r="r" b="b"/>
                <a:pathLst>
                  <a:path w="350" h="346" extrusionOk="0">
                    <a:moveTo>
                      <a:pt x="176" y="0"/>
                    </a:moveTo>
                    <a:cubicBezTo>
                      <a:pt x="79" y="0"/>
                      <a:pt x="0" y="75"/>
                      <a:pt x="0" y="171"/>
                    </a:cubicBezTo>
                    <a:cubicBezTo>
                      <a:pt x="0" y="267"/>
                      <a:pt x="79" y="346"/>
                      <a:pt x="176" y="346"/>
                    </a:cubicBezTo>
                    <a:cubicBezTo>
                      <a:pt x="271" y="346"/>
                      <a:pt x="350" y="267"/>
                      <a:pt x="350" y="171"/>
                    </a:cubicBezTo>
                    <a:cubicBezTo>
                      <a:pt x="350" y="75"/>
                      <a:pt x="271" y="0"/>
                      <a:pt x="1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4070;p48">
                <a:extLst>
                  <a:ext uri="{FF2B5EF4-FFF2-40B4-BE49-F238E27FC236}">
                    <a16:creationId xmlns:a16="http://schemas.microsoft.com/office/drawing/2014/main" id="{E02083E9-136E-D5A2-D714-16264B6087D0}"/>
                  </a:ext>
                </a:extLst>
              </p:cNvPr>
              <p:cNvSpPr/>
              <p:nvPr/>
            </p:nvSpPr>
            <p:spPr>
              <a:xfrm>
                <a:off x="3429911" y="3345977"/>
                <a:ext cx="16788" cy="5096"/>
              </a:xfrm>
              <a:custGeom>
                <a:avLst/>
                <a:gdLst/>
                <a:ahLst/>
                <a:cxnLst/>
                <a:rect l="l" t="t" r="r" b="b"/>
                <a:pathLst>
                  <a:path w="705" h="214" extrusionOk="0">
                    <a:moveTo>
                      <a:pt x="344" y="1"/>
                    </a:moveTo>
                    <a:cubicBezTo>
                      <a:pt x="235" y="1"/>
                      <a:pt x="142" y="35"/>
                      <a:pt x="83" y="75"/>
                    </a:cubicBezTo>
                    <a:cubicBezTo>
                      <a:pt x="22" y="119"/>
                      <a:pt x="0" y="158"/>
                      <a:pt x="10" y="172"/>
                    </a:cubicBezTo>
                    <a:cubicBezTo>
                      <a:pt x="12" y="174"/>
                      <a:pt x="15" y="175"/>
                      <a:pt x="19" y="175"/>
                    </a:cubicBezTo>
                    <a:cubicBezTo>
                      <a:pt x="54" y="175"/>
                      <a:pt x="168" y="114"/>
                      <a:pt x="316" y="114"/>
                    </a:cubicBezTo>
                    <a:cubicBezTo>
                      <a:pt x="329" y="114"/>
                      <a:pt x="342" y="114"/>
                      <a:pt x="355" y="115"/>
                    </a:cubicBezTo>
                    <a:cubicBezTo>
                      <a:pt x="525" y="123"/>
                      <a:pt x="646" y="214"/>
                      <a:pt x="683" y="214"/>
                    </a:cubicBezTo>
                    <a:cubicBezTo>
                      <a:pt x="687" y="214"/>
                      <a:pt x="690" y="213"/>
                      <a:pt x="692" y="211"/>
                    </a:cubicBezTo>
                    <a:cubicBezTo>
                      <a:pt x="704" y="202"/>
                      <a:pt x="682" y="158"/>
                      <a:pt x="630" y="111"/>
                    </a:cubicBezTo>
                    <a:cubicBezTo>
                      <a:pt x="573" y="59"/>
                      <a:pt x="477" y="10"/>
                      <a:pt x="363" y="1"/>
                    </a:cubicBezTo>
                    <a:cubicBezTo>
                      <a:pt x="357" y="1"/>
                      <a:pt x="351"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4071;p48">
                <a:extLst>
                  <a:ext uri="{FF2B5EF4-FFF2-40B4-BE49-F238E27FC236}">
                    <a16:creationId xmlns:a16="http://schemas.microsoft.com/office/drawing/2014/main" id="{19FD026F-A8A9-FCDF-45C8-BE89C15D99C7}"/>
                  </a:ext>
                </a:extLst>
              </p:cNvPr>
              <p:cNvSpPr/>
              <p:nvPr/>
            </p:nvSpPr>
            <p:spPr>
              <a:xfrm>
                <a:off x="3386307" y="3351407"/>
                <a:ext cx="8263" cy="8239"/>
              </a:xfrm>
              <a:custGeom>
                <a:avLst/>
                <a:gdLst/>
                <a:ahLst/>
                <a:cxnLst/>
                <a:rect l="l" t="t" r="r" b="b"/>
                <a:pathLst>
                  <a:path w="347" h="346" extrusionOk="0">
                    <a:moveTo>
                      <a:pt x="175" y="0"/>
                    </a:moveTo>
                    <a:cubicBezTo>
                      <a:pt x="79" y="0"/>
                      <a:pt x="0" y="75"/>
                      <a:pt x="0" y="171"/>
                    </a:cubicBezTo>
                    <a:cubicBezTo>
                      <a:pt x="0" y="267"/>
                      <a:pt x="79" y="346"/>
                      <a:pt x="175" y="346"/>
                    </a:cubicBezTo>
                    <a:cubicBezTo>
                      <a:pt x="272" y="346"/>
                      <a:pt x="346" y="267"/>
                      <a:pt x="346" y="171"/>
                    </a:cubicBezTo>
                    <a:cubicBezTo>
                      <a:pt x="346" y="75"/>
                      <a:pt x="272" y="0"/>
                      <a:pt x="1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4072;p48">
                <a:extLst>
                  <a:ext uri="{FF2B5EF4-FFF2-40B4-BE49-F238E27FC236}">
                    <a16:creationId xmlns:a16="http://schemas.microsoft.com/office/drawing/2014/main" id="{B1E41395-D3BD-437F-46F7-B95E59A25B49}"/>
                  </a:ext>
                </a:extLst>
              </p:cNvPr>
              <p:cNvSpPr/>
              <p:nvPr/>
            </p:nvSpPr>
            <p:spPr>
              <a:xfrm>
                <a:off x="3380687" y="3345977"/>
                <a:ext cx="16764" cy="5096"/>
              </a:xfrm>
              <a:custGeom>
                <a:avLst/>
                <a:gdLst/>
                <a:ahLst/>
                <a:cxnLst/>
                <a:rect l="l" t="t" r="r" b="b"/>
                <a:pathLst>
                  <a:path w="704" h="214" extrusionOk="0">
                    <a:moveTo>
                      <a:pt x="344" y="1"/>
                    </a:moveTo>
                    <a:cubicBezTo>
                      <a:pt x="235" y="1"/>
                      <a:pt x="142" y="35"/>
                      <a:pt x="84" y="75"/>
                    </a:cubicBezTo>
                    <a:cubicBezTo>
                      <a:pt x="22" y="119"/>
                      <a:pt x="0" y="158"/>
                      <a:pt x="10" y="172"/>
                    </a:cubicBezTo>
                    <a:cubicBezTo>
                      <a:pt x="11" y="174"/>
                      <a:pt x="15" y="175"/>
                      <a:pt x="19" y="175"/>
                    </a:cubicBezTo>
                    <a:cubicBezTo>
                      <a:pt x="54" y="175"/>
                      <a:pt x="167" y="114"/>
                      <a:pt x="316" y="114"/>
                    </a:cubicBezTo>
                    <a:cubicBezTo>
                      <a:pt x="329" y="114"/>
                      <a:pt x="342" y="114"/>
                      <a:pt x="355" y="115"/>
                    </a:cubicBezTo>
                    <a:cubicBezTo>
                      <a:pt x="525" y="123"/>
                      <a:pt x="646" y="214"/>
                      <a:pt x="683" y="214"/>
                    </a:cubicBezTo>
                    <a:cubicBezTo>
                      <a:pt x="686" y="214"/>
                      <a:pt x="689" y="213"/>
                      <a:pt x="691" y="211"/>
                    </a:cubicBezTo>
                    <a:cubicBezTo>
                      <a:pt x="704" y="202"/>
                      <a:pt x="682" y="158"/>
                      <a:pt x="629" y="111"/>
                    </a:cubicBezTo>
                    <a:cubicBezTo>
                      <a:pt x="573" y="59"/>
                      <a:pt x="477" y="10"/>
                      <a:pt x="363" y="1"/>
                    </a:cubicBezTo>
                    <a:cubicBezTo>
                      <a:pt x="357" y="1"/>
                      <a:pt x="350"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073;p48">
                <a:extLst>
                  <a:ext uri="{FF2B5EF4-FFF2-40B4-BE49-F238E27FC236}">
                    <a16:creationId xmlns:a16="http://schemas.microsoft.com/office/drawing/2014/main" id="{1A77495E-2A94-655B-4C72-CEEBE22DB643}"/>
                  </a:ext>
                </a:extLst>
              </p:cNvPr>
              <p:cNvSpPr/>
              <p:nvPr/>
            </p:nvSpPr>
            <p:spPr>
              <a:xfrm>
                <a:off x="3395666" y="3392726"/>
                <a:ext cx="24265" cy="12549"/>
              </a:xfrm>
              <a:custGeom>
                <a:avLst/>
                <a:gdLst/>
                <a:ahLst/>
                <a:cxnLst/>
                <a:rect l="l" t="t" r="r" b="b"/>
                <a:pathLst>
                  <a:path w="1019" h="527" extrusionOk="0">
                    <a:moveTo>
                      <a:pt x="119" y="0"/>
                    </a:moveTo>
                    <a:cubicBezTo>
                      <a:pt x="119" y="0"/>
                      <a:pt x="0" y="329"/>
                      <a:pt x="403" y="486"/>
                    </a:cubicBezTo>
                    <a:cubicBezTo>
                      <a:pt x="477" y="515"/>
                      <a:pt x="545" y="527"/>
                      <a:pt x="606" y="527"/>
                    </a:cubicBezTo>
                    <a:cubicBezTo>
                      <a:pt x="870" y="527"/>
                      <a:pt x="1019" y="311"/>
                      <a:pt x="1019" y="311"/>
                    </a:cubicBezTo>
                    <a:cubicBezTo>
                      <a:pt x="761" y="280"/>
                      <a:pt x="351" y="115"/>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4074;p48">
                <a:extLst>
                  <a:ext uri="{FF2B5EF4-FFF2-40B4-BE49-F238E27FC236}">
                    <a16:creationId xmlns:a16="http://schemas.microsoft.com/office/drawing/2014/main" id="{7965560B-4584-21F1-FB87-72502E815319}"/>
                  </a:ext>
                </a:extLst>
              </p:cNvPr>
              <p:cNvSpPr/>
              <p:nvPr/>
            </p:nvSpPr>
            <p:spPr>
              <a:xfrm>
                <a:off x="3371637" y="3429162"/>
                <a:ext cx="42791" cy="22336"/>
              </a:xfrm>
              <a:custGeom>
                <a:avLst/>
                <a:gdLst/>
                <a:ahLst/>
                <a:cxnLst/>
                <a:rect l="l" t="t" r="r" b="b"/>
                <a:pathLst>
                  <a:path w="1797" h="938" extrusionOk="0">
                    <a:moveTo>
                      <a:pt x="0" y="1"/>
                    </a:moveTo>
                    <a:cubicBezTo>
                      <a:pt x="0" y="1"/>
                      <a:pt x="384" y="937"/>
                      <a:pt x="1655" y="937"/>
                    </a:cubicBezTo>
                    <a:cubicBezTo>
                      <a:pt x="1691" y="937"/>
                      <a:pt x="1728" y="937"/>
                      <a:pt x="1766" y="935"/>
                    </a:cubicBezTo>
                    <a:lnTo>
                      <a:pt x="1796" y="604"/>
                    </a:lnTo>
                    <a:lnTo>
                      <a:pt x="1796" y="604"/>
                    </a:lnTo>
                    <a:cubicBezTo>
                      <a:pt x="1796" y="604"/>
                      <a:pt x="1795" y="604"/>
                      <a:pt x="1794" y="604"/>
                    </a:cubicBezTo>
                    <a:cubicBezTo>
                      <a:pt x="1747" y="604"/>
                      <a:pt x="860" y="596"/>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4075;p48">
                <a:extLst>
                  <a:ext uri="{FF2B5EF4-FFF2-40B4-BE49-F238E27FC236}">
                    <a16:creationId xmlns:a16="http://schemas.microsoft.com/office/drawing/2014/main" id="{FA121C66-E124-9531-5C4A-F2FB98CA904B}"/>
                  </a:ext>
                </a:extLst>
              </p:cNvPr>
              <p:cNvSpPr/>
              <p:nvPr/>
            </p:nvSpPr>
            <p:spPr>
              <a:xfrm>
                <a:off x="3412217" y="3349740"/>
                <a:ext cx="12716" cy="39148"/>
              </a:xfrm>
              <a:custGeom>
                <a:avLst/>
                <a:gdLst/>
                <a:ahLst/>
                <a:cxnLst/>
                <a:rect l="l" t="t" r="r" b="b"/>
                <a:pathLst>
                  <a:path w="534" h="1644" extrusionOk="0">
                    <a:moveTo>
                      <a:pt x="9" y="0"/>
                    </a:moveTo>
                    <a:cubicBezTo>
                      <a:pt x="1" y="5"/>
                      <a:pt x="27" y="119"/>
                      <a:pt x="79" y="302"/>
                    </a:cubicBezTo>
                    <a:cubicBezTo>
                      <a:pt x="132" y="486"/>
                      <a:pt x="206" y="734"/>
                      <a:pt x="293" y="1010"/>
                    </a:cubicBezTo>
                    <a:cubicBezTo>
                      <a:pt x="342" y="1146"/>
                      <a:pt x="380" y="1272"/>
                      <a:pt x="424" y="1395"/>
                    </a:cubicBezTo>
                    <a:cubicBezTo>
                      <a:pt x="442" y="1456"/>
                      <a:pt x="464" y="1508"/>
                      <a:pt x="451" y="1547"/>
                    </a:cubicBezTo>
                    <a:cubicBezTo>
                      <a:pt x="438" y="1583"/>
                      <a:pt x="394" y="1587"/>
                      <a:pt x="346" y="1591"/>
                    </a:cubicBezTo>
                    <a:cubicBezTo>
                      <a:pt x="158" y="1605"/>
                      <a:pt x="40" y="1618"/>
                      <a:pt x="40" y="1626"/>
                    </a:cubicBezTo>
                    <a:cubicBezTo>
                      <a:pt x="40" y="1640"/>
                      <a:pt x="158" y="1644"/>
                      <a:pt x="346" y="1644"/>
                    </a:cubicBezTo>
                    <a:cubicBezTo>
                      <a:pt x="372" y="1644"/>
                      <a:pt x="398" y="1644"/>
                      <a:pt x="429" y="1635"/>
                    </a:cubicBezTo>
                    <a:cubicBezTo>
                      <a:pt x="459" y="1631"/>
                      <a:pt x="495" y="1605"/>
                      <a:pt x="507" y="1569"/>
                    </a:cubicBezTo>
                    <a:cubicBezTo>
                      <a:pt x="534" y="1495"/>
                      <a:pt x="503" y="1430"/>
                      <a:pt x="491" y="1373"/>
                    </a:cubicBezTo>
                    <a:cubicBezTo>
                      <a:pt x="451" y="1250"/>
                      <a:pt x="407" y="1119"/>
                      <a:pt x="368" y="984"/>
                    </a:cubicBezTo>
                    <a:cubicBezTo>
                      <a:pt x="276" y="708"/>
                      <a:pt x="193" y="464"/>
                      <a:pt x="128" y="284"/>
                    </a:cubicBezTo>
                    <a:cubicBezTo>
                      <a:pt x="66" y="105"/>
                      <a:pt x="1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4076;p48">
                <a:extLst>
                  <a:ext uri="{FF2B5EF4-FFF2-40B4-BE49-F238E27FC236}">
                    <a16:creationId xmlns:a16="http://schemas.microsoft.com/office/drawing/2014/main" id="{AE8D6FC1-0CC9-A3EE-0394-818E28ABC3CC}"/>
                  </a:ext>
                </a:extLst>
              </p:cNvPr>
              <p:cNvSpPr/>
              <p:nvPr/>
            </p:nvSpPr>
            <p:spPr>
              <a:xfrm>
                <a:off x="3301908" y="3353431"/>
                <a:ext cx="27575" cy="28504"/>
              </a:xfrm>
              <a:custGeom>
                <a:avLst/>
                <a:gdLst/>
                <a:ahLst/>
                <a:cxnLst/>
                <a:rect l="l" t="t" r="r" b="b"/>
                <a:pathLst>
                  <a:path w="1158" h="1197" extrusionOk="0">
                    <a:moveTo>
                      <a:pt x="548" y="0"/>
                    </a:moveTo>
                    <a:cubicBezTo>
                      <a:pt x="305" y="0"/>
                      <a:pt x="81" y="206"/>
                      <a:pt x="40" y="448"/>
                    </a:cubicBezTo>
                    <a:cubicBezTo>
                      <a:pt x="0" y="706"/>
                      <a:pt x="149" y="973"/>
                      <a:pt x="377" y="1100"/>
                    </a:cubicBezTo>
                    <a:cubicBezTo>
                      <a:pt x="494" y="1166"/>
                      <a:pt x="628" y="1196"/>
                      <a:pt x="762" y="1196"/>
                    </a:cubicBezTo>
                    <a:cubicBezTo>
                      <a:pt x="887" y="1196"/>
                      <a:pt x="1012" y="1170"/>
                      <a:pt x="1128" y="1122"/>
                    </a:cubicBezTo>
                    <a:lnTo>
                      <a:pt x="1150" y="1091"/>
                    </a:lnTo>
                    <a:cubicBezTo>
                      <a:pt x="1158" y="868"/>
                      <a:pt x="1158" y="637"/>
                      <a:pt x="1075" y="427"/>
                    </a:cubicBezTo>
                    <a:cubicBezTo>
                      <a:pt x="996" y="212"/>
                      <a:pt x="813" y="29"/>
                      <a:pt x="591" y="3"/>
                    </a:cubicBezTo>
                    <a:cubicBezTo>
                      <a:pt x="576" y="1"/>
                      <a:pt x="562" y="0"/>
                      <a:pt x="54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077;p48">
                <a:extLst>
                  <a:ext uri="{FF2B5EF4-FFF2-40B4-BE49-F238E27FC236}">
                    <a16:creationId xmlns:a16="http://schemas.microsoft.com/office/drawing/2014/main" id="{01BF93C5-C6D9-10BB-A089-980E524E4695}"/>
                  </a:ext>
                </a:extLst>
              </p:cNvPr>
              <p:cNvSpPr/>
              <p:nvPr/>
            </p:nvSpPr>
            <p:spPr>
              <a:xfrm>
                <a:off x="3308148" y="3360266"/>
                <a:ext cx="11954" cy="16169"/>
              </a:xfrm>
              <a:custGeom>
                <a:avLst/>
                <a:gdLst/>
                <a:ahLst/>
                <a:cxnLst/>
                <a:rect l="l" t="t" r="r" b="b"/>
                <a:pathLst>
                  <a:path w="502" h="679" extrusionOk="0">
                    <a:moveTo>
                      <a:pt x="255" y="1"/>
                    </a:moveTo>
                    <a:cubicBezTo>
                      <a:pt x="206" y="1"/>
                      <a:pt x="152" y="13"/>
                      <a:pt x="101" y="52"/>
                    </a:cubicBezTo>
                    <a:cubicBezTo>
                      <a:pt x="22" y="118"/>
                      <a:pt x="0" y="223"/>
                      <a:pt x="10" y="319"/>
                    </a:cubicBezTo>
                    <a:cubicBezTo>
                      <a:pt x="14" y="415"/>
                      <a:pt x="53" y="507"/>
                      <a:pt x="109" y="572"/>
                    </a:cubicBezTo>
                    <a:cubicBezTo>
                      <a:pt x="167" y="639"/>
                      <a:pt x="246" y="669"/>
                      <a:pt x="311" y="677"/>
                    </a:cubicBezTo>
                    <a:cubicBezTo>
                      <a:pt x="322" y="678"/>
                      <a:pt x="332" y="679"/>
                      <a:pt x="342" y="679"/>
                    </a:cubicBezTo>
                    <a:cubicBezTo>
                      <a:pt x="452" y="679"/>
                      <a:pt x="502" y="616"/>
                      <a:pt x="494" y="607"/>
                    </a:cubicBezTo>
                    <a:cubicBezTo>
                      <a:pt x="493" y="605"/>
                      <a:pt x="490" y="604"/>
                      <a:pt x="485" y="604"/>
                    </a:cubicBezTo>
                    <a:cubicBezTo>
                      <a:pt x="472" y="604"/>
                      <a:pt x="444" y="612"/>
                      <a:pt x="407" y="612"/>
                    </a:cubicBezTo>
                    <a:cubicBezTo>
                      <a:pt x="383" y="612"/>
                      <a:pt x="355" y="609"/>
                      <a:pt x="324" y="599"/>
                    </a:cubicBezTo>
                    <a:cubicBezTo>
                      <a:pt x="228" y="577"/>
                      <a:pt x="131" y="463"/>
                      <a:pt x="123" y="310"/>
                    </a:cubicBezTo>
                    <a:cubicBezTo>
                      <a:pt x="115" y="236"/>
                      <a:pt x="131" y="167"/>
                      <a:pt x="171" y="131"/>
                    </a:cubicBezTo>
                    <a:cubicBezTo>
                      <a:pt x="200" y="98"/>
                      <a:pt x="247" y="87"/>
                      <a:pt x="293" y="87"/>
                    </a:cubicBezTo>
                    <a:cubicBezTo>
                      <a:pt x="302" y="87"/>
                      <a:pt x="310" y="87"/>
                      <a:pt x="319" y="88"/>
                    </a:cubicBezTo>
                    <a:cubicBezTo>
                      <a:pt x="395" y="94"/>
                      <a:pt x="454" y="111"/>
                      <a:pt x="480" y="111"/>
                    </a:cubicBezTo>
                    <a:cubicBezTo>
                      <a:pt x="488" y="111"/>
                      <a:pt x="493" y="109"/>
                      <a:pt x="494" y="105"/>
                    </a:cubicBezTo>
                    <a:cubicBezTo>
                      <a:pt x="498" y="92"/>
                      <a:pt x="450" y="44"/>
                      <a:pt x="329" y="9"/>
                    </a:cubicBezTo>
                    <a:cubicBezTo>
                      <a:pt x="307" y="4"/>
                      <a:pt x="282" y="1"/>
                      <a:pt x="25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4078;p48">
                <a:extLst>
                  <a:ext uri="{FF2B5EF4-FFF2-40B4-BE49-F238E27FC236}">
                    <a16:creationId xmlns:a16="http://schemas.microsoft.com/office/drawing/2014/main" id="{9588282F-570B-614C-C5EA-7BD788FEB9B1}"/>
                  </a:ext>
                </a:extLst>
              </p:cNvPr>
              <p:cNvSpPr/>
              <p:nvPr/>
            </p:nvSpPr>
            <p:spPr>
              <a:xfrm>
                <a:off x="3312744" y="3267842"/>
                <a:ext cx="142875" cy="93083"/>
              </a:xfrm>
              <a:custGeom>
                <a:avLst/>
                <a:gdLst/>
                <a:ahLst/>
                <a:cxnLst/>
                <a:rect l="l" t="t" r="r" b="b"/>
                <a:pathLst>
                  <a:path w="6000" h="3909" extrusionOk="0">
                    <a:moveTo>
                      <a:pt x="3736" y="0"/>
                    </a:moveTo>
                    <a:lnTo>
                      <a:pt x="394" y="870"/>
                    </a:lnTo>
                    <a:lnTo>
                      <a:pt x="0" y="2265"/>
                    </a:lnTo>
                    <a:cubicBezTo>
                      <a:pt x="0" y="2265"/>
                      <a:pt x="106" y="3908"/>
                      <a:pt x="547" y="3908"/>
                    </a:cubicBezTo>
                    <a:cubicBezTo>
                      <a:pt x="554" y="3908"/>
                      <a:pt x="561" y="3908"/>
                      <a:pt x="568" y="3907"/>
                    </a:cubicBezTo>
                    <a:cubicBezTo>
                      <a:pt x="1023" y="3850"/>
                      <a:pt x="1381" y="2579"/>
                      <a:pt x="1381" y="2579"/>
                    </a:cubicBezTo>
                    <a:cubicBezTo>
                      <a:pt x="1381" y="2579"/>
                      <a:pt x="1383" y="2579"/>
                      <a:pt x="1389" y="2579"/>
                    </a:cubicBezTo>
                    <a:cubicBezTo>
                      <a:pt x="1533" y="2579"/>
                      <a:pt x="3440" y="2564"/>
                      <a:pt x="4217" y="1744"/>
                    </a:cubicBezTo>
                    <a:cubicBezTo>
                      <a:pt x="4217" y="1744"/>
                      <a:pt x="5499" y="2666"/>
                      <a:pt x="5744" y="2666"/>
                    </a:cubicBezTo>
                    <a:cubicBezTo>
                      <a:pt x="5747" y="2666"/>
                      <a:pt x="5749" y="2666"/>
                      <a:pt x="5751" y="2666"/>
                    </a:cubicBezTo>
                    <a:cubicBezTo>
                      <a:pt x="5979" y="2648"/>
                      <a:pt x="6000" y="1307"/>
                      <a:pt x="6000" y="1307"/>
                    </a:cubicBezTo>
                    <a:lnTo>
                      <a:pt x="37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4079;p48">
                <a:extLst>
                  <a:ext uri="{FF2B5EF4-FFF2-40B4-BE49-F238E27FC236}">
                    <a16:creationId xmlns:a16="http://schemas.microsoft.com/office/drawing/2014/main" id="{10C5652C-7A0F-991F-9F0C-ADFAEDEE09BD}"/>
                  </a:ext>
                </a:extLst>
              </p:cNvPr>
              <p:cNvSpPr/>
              <p:nvPr/>
            </p:nvSpPr>
            <p:spPr>
              <a:xfrm>
                <a:off x="3278046" y="3230096"/>
                <a:ext cx="184761" cy="98012"/>
              </a:xfrm>
              <a:custGeom>
                <a:avLst/>
                <a:gdLst/>
                <a:ahLst/>
                <a:cxnLst/>
                <a:rect l="l" t="t" r="r" b="b"/>
                <a:pathLst>
                  <a:path w="7759" h="4116" extrusionOk="0">
                    <a:moveTo>
                      <a:pt x="6164" y="1"/>
                    </a:moveTo>
                    <a:cubicBezTo>
                      <a:pt x="4556" y="1"/>
                      <a:pt x="0" y="2007"/>
                      <a:pt x="731" y="3229"/>
                    </a:cubicBezTo>
                    <a:lnTo>
                      <a:pt x="1247" y="3626"/>
                    </a:lnTo>
                    <a:lnTo>
                      <a:pt x="1492" y="4116"/>
                    </a:lnTo>
                    <a:cubicBezTo>
                      <a:pt x="2877" y="3320"/>
                      <a:pt x="4599" y="2735"/>
                      <a:pt x="6513" y="2276"/>
                    </a:cubicBezTo>
                    <a:lnTo>
                      <a:pt x="6478" y="1835"/>
                    </a:lnTo>
                    <a:cubicBezTo>
                      <a:pt x="6478" y="1835"/>
                      <a:pt x="7759" y="157"/>
                      <a:pt x="6317" y="8"/>
                    </a:cubicBezTo>
                    <a:cubicBezTo>
                      <a:pt x="6269" y="3"/>
                      <a:pt x="6218" y="1"/>
                      <a:pt x="616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4080;p48">
                <a:extLst>
                  <a:ext uri="{FF2B5EF4-FFF2-40B4-BE49-F238E27FC236}">
                    <a16:creationId xmlns:a16="http://schemas.microsoft.com/office/drawing/2014/main" id="{CFA7DB41-2F69-CEDB-8214-8BDCFD576766}"/>
                  </a:ext>
                </a:extLst>
              </p:cNvPr>
              <p:cNvSpPr/>
              <p:nvPr/>
            </p:nvSpPr>
            <p:spPr>
              <a:xfrm>
                <a:off x="3355705" y="3284179"/>
                <a:ext cx="165068" cy="23241"/>
              </a:xfrm>
              <a:custGeom>
                <a:avLst/>
                <a:gdLst/>
                <a:ahLst/>
                <a:cxnLst/>
                <a:rect l="l" t="t" r="r" b="b"/>
                <a:pathLst>
                  <a:path w="6932" h="976" extrusionOk="0">
                    <a:moveTo>
                      <a:pt x="3291" y="0"/>
                    </a:moveTo>
                    <a:cubicBezTo>
                      <a:pt x="2160" y="114"/>
                      <a:pt x="1075" y="508"/>
                      <a:pt x="0" y="975"/>
                    </a:cubicBezTo>
                    <a:lnTo>
                      <a:pt x="4663" y="756"/>
                    </a:lnTo>
                    <a:cubicBezTo>
                      <a:pt x="6932" y="560"/>
                      <a:pt x="3291" y="0"/>
                      <a:pt x="329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4081;p48">
                <a:extLst>
                  <a:ext uri="{FF2B5EF4-FFF2-40B4-BE49-F238E27FC236}">
                    <a16:creationId xmlns:a16="http://schemas.microsoft.com/office/drawing/2014/main" id="{4FEBF38C-76D5-F26E-6FFD-A967123B76DC}"/>
                  </a:ext>
                </a:extLst>
              </p:cNvPr>
              <p:cNvSpPr/>
              <p:nvPr/>
            </p:nvSpPr>
            <p:spPr>
              <a:xfrm>
                <a:off x="3307743" y="3273772"/>
                <a:ext cx="125397" cy="54340"/>
              </a:xfrm>
              <a:custGeom>
                <a:avLst/>
                <a:gdLst/>
                <a:ahLst/>
                <a:cxnLst/>
                <a:rect l="l" t="t" r="r" b="b"/>
                <a:pathLst>
                  <a:path w="5266" h="2282" extrusionOk="0">
                    <a:moveTo>
                      <a:pt x="5231" y="1"/>
                    </a:moveTo>
                    <a:cubicBezTo>
                      <a:pt x="5231" y="1"/>
                      <a:pt x="2915" y="5"/>
                      <a:pt x="0" y="1792"/>
                    </a:cubicBezTo>
                    <a:lnTo>
                      <a:pt x="245" y="2282"/>
                    </a:lnTo>
                    <a:cubicBezTo>
                      <a:pt x="245" y="2282"/>
                      <a:pt x="1538" y="1302"/>
                      <a:pt x="5266" y="442"/>
                    </a:cubicBezTo>
                    <a:lnTo>
                      <a:pt x="523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4082;p48">
                <a:extLst>
                  <a:ext uri="{FF2B5EF4-FFF2-40B4-BE49-F238E27FC236}">
                    <a16:creationId xmlns:a16="http://schemas.microsoft.com/office/drawing/2014/main" id="{277E5D8B-A8BC-6DE9-64A7-782E0722A76C}"/>
                  </a:ext>
                </a:extLst>
              </p:cNvPr>
              <p:cNvSpPr/>
              <p:nvPr/>
            </p:nvSpPr>
            <p:spPr>
              <a:xfrm>
                <a:off x="3405978" y="3242860"/>
                <a:ext cx="22408" cy="22288"/>
              </a:xfrm>
              <a:custGeom>
                <a:avLst/>
                <a:gdLst/>
                <a:ahLst/>
                <a:cxnLst/>
                <a:rect l="l" t="t" r="r" b="b"/>
                <a:pathLst>
                  <a:path w="941" h="936" extrusionOk="0">
                    <a:moveTo>
                      <a:pt x="612" y="0"/>
                    </a:moveTo>
                    <a:lnTo>
                      <a:pt x="215" y="71"/>
                    </a:lnTo>
                    <a:lnTo>
                      <a:pt x="1" y="538"/>
                    </a:lnTo>
                    <a:lnTo>
                      <a:pt x="368" y="936"/>
                    </a:lnTo>
                    <a:lnTo>
                      <a:pt x="695" y="875"/>
                    </a:lnTo>
                    <a:lnTo>
                      <a:pt x="940" y="420"/>
                    </a:lnTo>
                    <a:cubicBezTo>
                      <a:pt x="940" y="420"/>
                      <a:pt x="630" y="31"/>
                      <a:pt x="612"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083;p48">
                <a:extLst>
                  <a:ext uri="{FF2B5EF4-FFF2-40B4-BE49-F238E27FC236}">
                    <a16:creationId xmlns:a16="http://schemas.microsoft.com/office/drawing/2014/main" id="{23C4A7D0-A657-599E-AAAB-09FCD2A0C671}"/>
                  </a:ext>
                </a:extLst>
              </p:cNvPr>
              <p:cNvSpPr/>
              <p:nvPr/>
            </p:nvSpPr>
            <p:spPr>
              <a:xfrm>
                <a:off x="3433555" y="3528445"/>
                <a:ext cx="184952" cy="170617"/>
              </a:xfrm>
              <a:custGeom>
                <a:avLst/>
                <a:gdLst/>
                <a:ahLst/>
                <a:cxnLst/>
                <a:rect l="l" t="t" r="r" b="b"/>
                <a:pathLst>
                  <a:path w="7767" h="7165" extrusionOk="0">
                    <a:moveTo>
                      <a:pt x="2631" y="1"/>
                    </a:moveTo>
                    <a:lnTo>
                      <a:pt x="0" y="3291"/>
                    </a:lnTo>
                    <a:cubicBezTo>
                      <a:pt x="0" y="3291"/>
                      <a:pt x="307" y="3990"/>
                      <a:pt x="4944" y="6726"/>
                    </a:cubicBezTo>
                    <a:cubicBezTo>
                      <a:pt x="5456" y="7031"/>
                      <a:pt x="5997" y="7164"/>
                      <a:pt x="6552" y="7164"/>
                    </a:cubicBezTo>
                    <a:cubicBezTo>
                      <a:pt x="6951" y="7164"/>
                      <a:pt x="7358" y="7095"/>
                      <a:pt x="7766" y="6970"/>
                    </a:cubicBezTo>
                    <a:cubicBezTo>
                      <a:pt x="7671" y="6005"/>
                      <a:pt x="7622" y="5021"/>
                      <a:pt x="7622" y="4029"/>
                    </a:cubicBezTo>
                    <a:cubicBezTo>
                      <a:pt x="7622" y="3650"/>
                      <a:pt x="7631" y="3278"/>
                      <a:pt x="7644" y="2906"/>
                    </a:cubicBezTo>
                    <a:lnTo>
                      <a:pt x="7644" y="2906"/>
                    </a:lnTo>
                    <a:cubicBezTo>
                      <a:pt x="7548" y="2958"/>
                      <a:pt x="7456" y="3011"/>
                      <a:pt x="7360" y="3063"/>
                    </a:cubicBezTo>
                    <a:cubicBezTo>
                      <a:pt x="7342" y="3073"/>
                      <a:pt x="7320" y="3077"/>
                      <a:pt x="7292" y="3077"/>
                    </a:cubicBezTo>
                    <a:cubicBezTo>
                      <a:pt x="6571" y="3077"/>
                      <a:pt x="2631" y="1"/>
                      <a:pt x="263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084;p48">
                <a:extLst>
                  <a:ext uri="{FF2B5EF4-FFF2-40B4-BE49-F238E27FC236}">
                    <a16:creationId xmlns:a16="http://schemas.microsoft.com/office/drawing/2014/main" id="{53F71F6E-D5FE-6839-9237-3309E0E77B8B}"/>
                  </a:ext>
                </a:extLst>
              </p:cNvPr>
              <p:cNvSpPr/>
              <p:nvPr/>
            </p:nvSpPr>
            <p:spPr>
              <a:xfrm>
                <a:off x="3254231" y="3474338"/>
                <a:ext cx="339281" cy="376618"/>
              </a:xfrm>
              <a:custGeom>
                <a:avLst/>
                <a:gdLst/>
                <a:ahLst/>
                <a:cxnLst/>
                <a:rect l="l" t="t" r="r" b="b"/>
                <a:pathLst>
                  <a:path w="14248" h="15816" extrusionOk="0">
                    <a:moveTo>
                      <a:pt x="3170" y="0"/>
                    </a:moveTo>
                    <a:cubicBezTo>
                      <a:pt x="2249" y="0"/>
                      <a:pt x="1037" y="366"/>
                      <a:pt x="372" y="1529"/>
                    </a:cubicBezTo>
                    <a:lnTo>
                      <a:pt x="1" y="4252"/>
                    </a:lnTo>
                    <a:lnTo>
                      <a:pt x="1133" y="8806"/>
                    </a:lnTo>
                    <a:cubicBezTo>
                      <a:pt x="1461" y="10134"/>
                      <a:pt x="249" y="11349"/>
                      <a:pt x="626" y="13407"/>
                    </a:cubicBezTo>
                    <a:lnTo>
                      <a:pt x="9537" y="15815"/>
                    </a:lnTo>
                    <a:lnTo>
                      <a:pt x="9401" y="9662"/>
                    </a:lnTo>
                    <a:lnTo>
                      <a:pt x="9505" y="7910"/>
                    </a:lnTo>
                    <a:lnTo>
                      <a:pt x="11193" y="9002"/>
                    </a:lnTo>
                    <a:lnTo>
                      <a:pt x="14247" y="5131"/>
                    </a:lnTo>
                    <a:lnTo>
                      <a:pt x="11048" y="2408"/>
                    </a:lnTo>
                    <a:cubicBezTo>
                      <a:pt x="9016" y="468"/>
                      <a:pt x="7608" y="202"/>
                      <a:pt x="6988" y="202"/>
                    </a:cubicBezTo>
                    <a:cubicBezTo>
                      <a:pt x="6753" y="202"/>
                      <a:pt x="6631" y="240"/>
                      <a:pt x="6631" y="240"/>
                    </a:cubicBezTo>
                    <a:lnTo>
                      <a:pt x="3401" y="8"/>
                    </a:lnTo>
                    <a:cubicBezTo>
                      <a:pt x="3327" y="3"/>
                      <a:pt x="3249" y="0"/>
                      <a:pt x="317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085;p48">
                <a:extLst>
                  <a:ext uri="{FF2B5EF4-FFF2-40B4-BE49-F238E27FC236}">
                    <a16:creationId xmlns:a16="http://schemas.microsoft.com/office/drawing/2014/main" id="{F313106C-8A71-03AC-8BC5-9B0F220C9D81}"/>
                  </a:ext>
                </a:extLst>
              </p:cNvPr>
              <p:cNvSpPr/>
              <p:nvPr/>
            </p:nvSpPr>
            <p:spPr>
              <a:xfrm>
                <a:off x="3457084" y="3587314"/>
                <a:ext cx="34361" cy="74033"/>
              </a:xfrm>
              <a:custGeom>
                <a:avLst/>
                <a:gdLst/>
                <a:ahLst/>
                <a:cxnLst/>
                <a:rect l="l" t="t" r="r" b="b"/>
                <a:pathLst>
                  <a:path w="1443" h="3109" extrusionOk="0">
                    <a:moveTo>
                      <a:pt x="10" y="1"/>
                    </a:moveTo>
                    <a:cubicBezTo>
                      <a:pt x="7" y="1"/>
                      <a:pt x="5" y="1"/>
                      <a:pt x="5" y="2"/>
                    </a:cubicBezTo>
                    <a:cubicBezTo>
                      <a:pt x="0" y="20"/>
                      <a:pt x="201" y="89"/>
                      <a:pt x="468" y="290"/>
                    </a:cubicBezTo>
                    <a:cubicBezTo>
                      <a:pt x="735" y="492"/>
                      <a:pt x="1053" y="853"/>
                      <a:pt x="1193" y="1343"/>
                    </a:cubicBezTo>
                    <a:cubicBezTo>
                      <a:pt x="1334" y="1833"/>
                      <a:pt x="1250" y="2309"/>
                      <a:pt x="1128" y="2620"/>
                    </a:cubicBezTo>
                    <a:cubicBezTo>
                      <a:pt x="1009" y="2934"/>
                      <a:pt x="870" y="3096"/>
                      <a:pt x="888" y="3108"/>
                    </a:cubicBezTo>
                    <a:cubicBezTo>
                      <a:pt x="888" y="3109"/>
                      <a:pt x="888" y="3109"/>
                      <a:pt x="889" y="3109"/>
                    </a:cubicBezTo>
                    <a:cubicBezTo>
                      <a:pt x="897" y="3109"/>
                      <a:pt x="934" y="3069"/>
                      <a:pt x="993" y="2999"/>
                    </a:cubicBezTo>
                    <a:cubicBezTo>
                      <a:pt x="1053" y="2925"/>
                      <a:pt x="1128" y="2807"/>
                      <a:pt x="1197" y="2646"/>
                    </a:cubicBezTo>
                    <a:cubicBezTo>
                      <a:pt x="1342" y="2335"/>
                      <a:pt x="1443" y="1833"/>
                      <a:pt x="1294" y="1313"/>
                    </a:cubicBezTo>
                    <a:cubicBezTo>
                      <a:pt x="1145" y="797"/>
                      <a:pt x="800" y="421"/>
                      <a:pt x="511" y="229"/>
                    </a:cubicBezTo>
                    <a:cubicBezTo>
                      <a:pt x="368" y="133"/>
                      <a:pt x="241" y="72"/>
                      <a:pt x="154" y="41"/>
                    </a:cubicBezTo>
                    <a:cubicBezTo>
                      <a:pt x="75" y="11"/>
                      <a:pt x="26"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086;p48">
                <a:extLst>
                  <a:ext uri="{FF2B5EF4-FFF2-40B4-BE49-F238E27FC236}">
                    <a16:creationId xmlns:a16="http://schemas.microsoft.com/office/drawing/2014/main" id="{06D88177-399E-F23F-EB19-69B36C26A87D}"/>
                  </a:ext>
                </a:extLst>
              </p:cNvPr>
              <p:cNvSpPr/>
              <p:nvPr/>
            </p:nvSpPr>
            <p:spPr>
              <a:xfrm>
                <a:off x="3319912" y="3455167"/>
                <a:ext cx="109609" cy="33004"/>
              </a:xfrm>
              <a:custGeom>
                <a:avLst/>
                <a:gdLst/>
                <a:ahLst/>
                <a:cxnLst/>
                <a:rect l="l" t="t" r="r" b="b"/>
                <a:pathLst>
                  <a:path w="4603" h="1386" extrusionOk="0">
                    <a:moveTo>
                      <a:pt x="438" y="0"/>
                    </a:moveTo>
                    <a:lnTo>
                      <a:pt x="0" y="1053"/>
                    </a:lnTo>
                    <a:lnTo>
                      <a:pt x="4603" y="1386"/>
                    </a:lnTo>
                    <a:lnTo>
                      <a:pt x="4004" y="214"/>
                    </a:lnTo>
                    <a:lnTo>
                      <a:pt x="438"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087;p48">
                <a:extLst>
                  <a:ext uri="{FF2B5EF4-FFF2-40B4-BE49-F238E27FC236}">
                    <a16:creationId xmlns:a16="http://schemas.microsoft.com/office/drawing/2014/main" id="{2C5D0834-4FDD-9CB9-C0DD-F9AB1A3BC8EB}"/>
                  </a:ext>
                </a:extLst>
              </p:cNvPr>
              <p:cNvSpPr/>
              <p:nvPr/>
            </p:nvSpPr>
            <p:spPr>
              <a:xfrm>
                <a:off x="3437937" y="3480649"/>
                <a:ext cx="24884" cy="108585"/>
              </a:xfrm>
              <a:custGeom>
                <a:avLst/>
                <a:gdLst/>
                <a:ahLst/>
                <a:cxnLst/>
                <a:rect l="l" t="t" r="r" b="b"/>
                <a:pathLst>
                  <a:path w="1045" h="4560" extrusionOk="0">
                    <a:moveTo>
                      <a:pt x="14" y="1"/>
                    </a:moveTo>
                    <a:cubicBezTo>
                      <a:pt x="14" y="1"/>
                      <a:pt x="14" y="1"/>
                      <a:pt x="14" y="1"/>
                    </a:cubicBezTo>
                    <a:cubicBezTo>
                      <a:pt x="0" y="15"/>
                      <a:pt x="188" y="207"/>
                      <a:pt x="393" y="582"/>
                    </a:cubicBezTo>
                    <a:cubicBezTo>
                      <a:pt x="599" y="959"/>
                      <a:pt x="795" y="1526"/>
                      <a:pt x="865" y="2178"/>
                    </a:cubicBezTo>
                    <a:cubicBezTo>
                      <a:pt x="936" y="2829"/>
                      <a:pt x="900" y="3428"/>
                      <a:pt x="874" y="3860"/>
                    </a:cubicBezTo>
                    <a:cubicBezTo>
                      <a:pt x="847" y="4289"/>
                      <a:pt x="831" y="4559"/>
                      <a:pt x="843" y="4559"/>
                    </a:cubicBezTo>
                    <a:cubicBezTo>
                      <a:pt x="853" y="4559"/>
                      <a:pt x="865" y="4493"/>
                      <a:pt x="883" y="4376"/>
                    </a:cubicBezTo>
                    <a:cubicBezTo>
                      <a:pt x="900" y="4253"/>
                      <a:pt x="926" y="4079"/>
                      <a:pt x="948" y="3864"/>
                    </a:cubicBezTo>
                    <a:cubicBezTo>
                      <a:pt x="992" y="3436"/>
                      <a:pt x="1045" y="2833"/>
                      <a:pt x="970" y="2165"/>
                    </a:cubicBezTo>
                    <a:cubicBezTo>
                      <a:pt x="900" y="1500"/>
                      <a:pt x="686" y="919"/>
                      <a:pt x="459" y="548"/>
                    </a:cubicBezTo>
                    <a:cubicBezTo>
                      <a:pt x="345" y="360"/>
                      <a:pt x="236" y="219"/>
                      <a:pt x="153" y="128"/>
                    </a:cubicBezTo>
                    <a:cubicBezTo>
                      <a:pt x="74" y="45"/>
                      <a:pt x="2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088;p48">
                <a:extLst>
                  <a:ext uri="{FF2B5EF4-FFF2-40B4-BE49-F238E27FC236}">
                    <a16:creationId xmlns:a16="http://schemas.microsoft.com/office/drawing/2014/main" id="{3794FE1C-E3D9-BE6F-E7A2-8EA2EE58F6A8}"/>
                  </a:ext>
                </a:extLst>
              </p:cNvPr>
              <p:cNvSpPr/>
              <p:nvPr/>
            </p:nvSpPr>
            <p:spPr>
              <a:xfrm>
                <a:off x="3434793" y="3613987"/>
                <a:ext cx="7953" cy="226457"/>
              </a:xfrm>
              <a:custGeom>
                <a:avLst/>
                <a:gdLst/>
                <a:ahLst/>
                <a:cxnLst/>
                <a:rect l="l" t="t" r="r" b="b"/>
                <a:pathLst>
                  <a:path w="334" h="9510" extrusionOk="0">
                    <a:moveTo>
                      <a:pt x="307" y="1"/>
                    </a:moveTo>
                    <a:cubicBezTo>
                      <a:pt x="303" y="1"/>
                      <a:pt x="298" y="36"/>
                      <a:pt x="294" y="96"/>
                    </a:cubicBezTo>
                    <a:cubicBezTo>
                      <a:pt x="294" y="175"/>
                      <a:pt x="289" y="263"/>
                      <a:pt x="285" y="376"/>
                    </a:cubicBezTo>
                    <a:cubicBezTo>
                      <a:pt x="277" y="634"/>
                      <a:pt x="267" y="975"/>
                      <a:pt x="255" y="1395"/>
                    </a:cubicBezTo>
                    <a:cubicBezTo>
                      <a:pt x="233" y="2256"/>
                      <a:pt x="193" y="3444"/>
                      <a:pt x="140" y="4755"/>
                    </a:cubicBezTo>
                    <a:cubicBezTo>
                      <a:pt x="84" y="6066"/>
                      <a:pt x="41" y="7255"/>
                      <a:pt x="19" y="8116"/>
                    </a:cubicBezTo>
                    <a:cubicBezTo>
                      <a:pt x="5" y="8549"/>
                      <a:pt x="1" y="8894"/>
                      <a:pt x="1" y="9134"/>
                    </a:cubicBezTo>
                    <a:lnTo>
                      <a:pt x="1" y="9414"/>
                    </a:lnTo>
                    <a:cubicBezTo>
                      <a:pt x="1" y="9475"/>
                      <a:pt x="5" y="9510"/>
                      <a:pt x="9" y="9510"/>
                    </a:cubicBezTo>
                    <a:cubicBezTo>
                      <a:pt x="15" y="9510"/>
                      <a:pt x="19" y="9479"/>
                      <a:pt x="23" y="9414"/>
                    </a:cubicBezTo>
                    <a:cubicBezTo>
                      <a:pt x="27" y="9340"/>
                      <a:pt x="31" y="9247"/>
                      <a:pt x="41" y="9138"/>
                    </a:cubicBezTo>
                    <a:cubicBezTo>
                      <a:pt x="53" y="8880"/>
                      <a:pt x="71" y="8535"/>
                      <a:pt x="93" y="8120"/>
                    </a:cubicBezTo>
                    <a:cubicBezTo>
                      <a:pt x="132" y="7242"/>
                      <a:pt x="184" y="6062"/>
                      <a:pt x="245" y="4759"/>
                    </a:cubicBezTo>
                    <a:cubicBezTo>
                      <a:pt x="298" y="3444"/>
                      <a:pt x="329" y="2256"/>
                      <a:pt x="333" y="1395"/>
                    </a:cubicBezTo>
                    <a:cubicBezTo>
                      <a:pt x="333" y="966"/>
                      <a:pt x="333" y="617"/>
                      <a:pt x="324" y="376"/>
                    </a:cubicBezTo>
                    <a:cubicBezTo>
                      <a:pt x="320" y="267"/>
                      <a:pt x="320" y="175"/>
                      <a:pt x="316" y="96"/>
                    </a:cubicBezTo>
                    <a:cubicBezTo>
                      <a:pt x="311" y="36"/>
                      <a:pt x="311"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089;p48">
                <a:extLst>
                  <a:ext uri="{FF2B5EF4-FFF2-40B4-BE49-F238E27FC236}">
                    <a16:creationId xmlns:a16="http://schemas.microsoft.com/office/drawing/2014/main" id="{5B04D3C8-03AB-730C-7AFB-9AB73B6A69EE}"/>
                  </a:ext>
                </a:extLst>
              </p:cNvPr>
              <p:cNvSpPr/>
              <p:nvPr/>
            </p:nvSpPr>
            <p:spPr>
              <a:xfrm>
                <a:off x="3401620" y="3490746"/>
                <a:ext cx="55578" cy="253865"/>
              </a:xfrm>
              <a:custGeom>
                <a:avLst/>
                <a:gdLst/>
                <a:ahLst/>
                <a:cxnLst/>
                <a:rect l="l" t="t" r="r" b="b"/>
                <a:pathLst>
                  <a:path w="2334" h="10661" extrusionOk="0">
                    <a:moveTo>
                      <a:pt x="778" y="1"/>
                    </a:moveTo>
                    <a:lnTo>
                      <a:pt x="490" y="45"/>
                    </a:lnTo>
                    <a:lnTo>
                      <a:pt x="0" y="8212"/>
                    </a:lnTo>
                    <a:lnTo>
                      <a:pt x="1722" y="10660"/>
                    </a:lnTo>
                    <a:lnTo>
                      <a:pt x="2334" y="8746"/>
                    </a:lnTo>
                    <a:lnTo>
                      <a:pt x="778"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090;p48">
                <a:extLst>
                  <a:ext uri="{FF2B5EF4-FFF2-40B4-BE49-F238E27FC236}">
                    <a16:creationId xmlns:a16="http://schemas.microsoft.com/office/drawing/2014/main" id="{2DF94851-5A23-907B-0ACD-A8332DBE3C41}"/>
                  </a:ext>
                </a:extLst>
              </p:cNvPr>
              <p:cNvSpPr/>
              <p:nvPr/>
            </p:nvSpPr>
            <p:spPr>
              <a:xfrm>
                <a:off x="3321150" y="3458501"/>
                <a:ext cx="92345" cy="21884"/>
              </a:xfrm>
              <a:custGeom>
                <a:avLst/>
                <a:gdLst/>
                <a:ahLst/>
                <a:cxnLst/>
                <a:rect l="l" t="t" r="r" b="b"/>
                <a:pathLst>
                  <a:path w="3878" h="919" extrusionOk="0">
                    <a:moveTo>
                      <a:pt x="3859" y="1"/>
                    </a:moveTo>
                    <a:cubicBezTo>
                      <a:pt x="3851" y="1"/>
                      <a:pt x="3825" y="88"/>
                      <a:pt x="3768" y="237"/>
                    </a:cubicBezTo>
                    <a:cubicBezTo>
                      <a:pt x="3714" y="379"/>
                      <a:pt x="3634" y="583"/>
                      <a:pt x="3527" y="828"/>
                    </a:cubicBezTo>
                    <a:lnTo>
                      <a:pt x="3527" y="828"/>
                    </a:lnTo>
                    <a:cubicBezTo>
                      <a:pt x="3166" y="794"/>
                      <a:pt x="2722" y="760"/>
                      <a:pt x="2243" y="721"/>
                    </a:cubicBezTo>
                    <a:cubicBezTo>
                      <a:pt x="1626" y="677"/>
                      <a:pt x="1067" y="643"/>
                      <a:pt x="660" y="625"/>
                    </a:cubicBezTo>
                    <a:cubicBezTo>
                      <a:pt x="406" y="612"/>
                      <a:pt x="213" y="605"/>
                      <a:pt x="103" y="605"/>
                    </a:cubicBezTo>
                    <a:cubicBezTo>
                      <a:pt x="38" y="605"/>
                      <a:pt x="2" y="607"/>
                      <a:pt x="1" y="612"/>
                    </a:cubicBezTo>
                    <a:cubicBezTo>
                      <a:pt x="1" y="625"/>
                      <a:pt x="250" y="661"/>
                      <a:pt x="656" y="699"/>
                    </a:cubicBezTo>
                    <a:cubicBezTo>
                      <a:pt x="1058" y="739"/>
                      <a:pt x="1618" y="782"/>
                      <a:pt x="2234" y="831"/>
                    </a:cubicBezTo>
                    <a:cubicBezTo>
                      <a:pt x="2728" y="866"/>
                      <a:pt x="3182" y="897"/>
                      <a:pt x="3549" y="913"/>
                    </a:cubicBezTo>
                    <a:lnTo>
                      <a:pt x="3580" y="919"/>
                    </a:lnTo>
                    <a:lnTo>
                      <a:pt x="3593" y="892"/>
                    </a:lnTo>
                    <a:cubicBezTo>
                      <a:pt x="3807" y="368"/>
                      <a:pt x="3877" y="5"/>
                      <a:pt x="38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091;p48">
                <a:extLst>
                  <a:ext uri="{FF2B5EF4-FFF2-40B4-BE49-F238E27FC236}">
                    <a16:creationId xmlns:a16="http://schemas.microsoft.com/office/drawing/2014/main" id="{99246FBC-9802-A1A0-D709-DA5CE37804BF}"/>
                  </a:ext>
                </a:extLst>
              </p:cNvPr>
              <p:cNvSpPr/>
              <p:nvPr/>
            </p:nvSpPr>
            <p:spPr>
              <a:xfrm>
                <a:off x="3286191" y="3492794"/>
                <a:ext cx="32290" cy="4643"/>
              </a:xfrm>
              <a:custGeom>
                <a:avLst/>
                <a:gdLst/>
                <a:ahLst/>
                <a:cxnLst/>
                <a:rect l="l" t="t" r="r" b="b"/>
                <a:pathLst>
                  <a:path w="1356" h="195" extrusionOk="0">
                    <a:moveTo>
                      <a:pt x="179" y="0"/>
                    </a:moveTo>
                    <a:cubicBezTo>
                      <a:pt x="70" y="0"/>
                      <a:pt x="2" y="8"/>
                      <a:pt x="0" y="20"/>
                    </a:cubicBezTo>
                    <a:cubicBezTo>
                      <a:pt x="0" y="50"/>
                      <a:pt x="302" y="94"/>
                      <a:pt x="670" y="138"/>
                    </a:cubicBezTo>
                    <a:cubicBezTo>
                      <a:pt x="936" y="169"/>
                      <a:pt x="1166" y="194"/>
                      <a:pt x="1276" y="194"/>
                    </a:cubicBezTo>
                    <a:cubicBezTo>
                      <a:pt x="1320" y="194"/>
                      <a:pt x="1345" y="190"/>
                      <a:pt x="1346" y="181"/>
                    </a:cubicBezTo>
                    <a:cubicBezTo>
                      <a:pt x="1355" y="155"/>
                      <a:pt x="1058" y="76"/>
                      <a:pt x="682" y="33"/>
                    </a:cubicBezTo>
                    <a:cubicBezTo>
                      <a:pt x="484" y="10"/>
                      <a:pt x="304" y="0"/>
                      <a:pt x="1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092;p48">
                <a:extLst>
                  <a:ext uri="{FF2B5EF4-FFF2-40B4-BE49-F238E27FC236}">
                    <a16:creationId xmlns:a16="http://schemas.microsoft.com/office/drawing/2014/main" id="{C8E72ADC-EE79-21F9-AEDE-3595EF18DDCC}"/>
                  </a:ext>
                </a:extLst>
              </p:cNvPr>
              <p:cNvSpPr/>
              <p:nvPr/>
            </p:nvSpPr>
            <p:spPr>
              <a:xfrm>
                <a:off x="3367255" y="4649945"/>
                <a:ext cx="147280" cy="64627"/>
              </a:xfrm>
              <a:custGeom>
                <a:avLst/>
                <a:gdLst/>
                <a:ahLst/>
                <a:cxnLst/>
                <a:rect l="l" t="t" r="r" b="b"/>
                <a:pathLst>
                  <a:path w="6185" h="2714" extrusionOk="0">
                    <a:moveTo>
                      <a:pt x="3339" y="0"/>
                    </a:moveTo>
                    <a:lnTo>
                      <a:pt x="9" y="5"/>
                    </a:lnTo>
                    <a:lnTo>
                      <a:pt x="1" y="2605"/>
                    </a:lnTo>
                    <a:lnTo>
                      <a:pt x="211" y="2617"/>
                    </a:lnTo>
                    <a:cubicBezTo>
                      <a:pt x="778" y="2650"/>
                      <a:pt x="2429" y="2714"/>
                      <a:pt x="3752" y="2714"/>
                    </a:cubicBezTo>
                    <a:cubicBezTo>
                      <a:pt x="4571" y="2714"/>
                      <a:pt x="5265" y="2689"/>
                      <a:pt x="5499" y="2617"/>
                    </a:cubicBezTo>
                    <a:cubicBezTo>
                      <a:pt x="6185" y="2407"/>
                      <a:pt x="3353" y="1778"/>
                      <a:pt x="3353" y="1778"/>
                    </a:cubicBezTo>
                    <a:lnTo>
                      <a:pt x="3339"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093;p48">
                <a:extLst>
                  <a:ext uri="{FF2B5EF4-FFF2-40B4-BE49-F238E27FC236}">
                    <a16:creationId xmlns:a16="http://schemas.microsoft.com/office/drawing/2014/main" id="{8AB0A1B5-67EC-44C4-39F1-6D0849D269DC}"/>
                  </a:ext>
                </a:extLst>
              </p:cNvPr>
              <p:cNvSpPr/>
              <p:nvPr/>
            </p:nvSpPr>
            <p:spPr>
              <a:xfrm>
                <a:off x="3367374" y="4688762"/>
                <a:ext cx="24" cy="24"/>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094;p48">
                <a:extLst>
                  <a:ext uri="{FF2B5EF4-FFF2-40B4-BE49-F238E27FC236}">
                    <a16:creationId xmlns:a16="http://schemas.microsoft.com/office/drawing/2014/main" id="{E9175FE6-E160-DBEC-E71E-4063821F0FE6}"/>
                  </a:ext>
                </a:extLst>
              </p:cNvPr>
              <p:cNvSpPr/>
              <p:nvPr/>
            </p:nvSpPr>
            <p:spPr>
              <a:xfrm>
                <a:off x="3367374" y="4688667"/>
                <a:ext cx="28527" cy="22265"/>
              </a:xfrm>
              <a:custGeom>
                <a:avLst/>
                <a:gdLst/>
                <a:ahLst/>
                <a:cxnLst/>
                <a:rect l="l" t="t" r="r" b="b"/>
                <a:pathLst>
                  <a:path w="1198" h="935" extrusionOk="0">
                    <a:moveTo>
                      <a:pt x="87" y="0"/>
                    </a:moveTo>
                    <a:cubicBezTo>
                      <a:pt x="57" y="0"/>
                      <a:pt x="30" y="0"/>
                      <a:pt x="0" y="4"/>
                    </a:cubicBezTo>
                    <a:lnTo>
                      <a:pt x="0" y="935"/>
                    </a:lnTo>
                    <a:lnTo>
                      <a:pt x="4" y="904"/>
                    </a:lnTo>
                    <a:lnTo>
                      <a:pt x="1198" y="913"/>
                    </a:lnTo>
                    <a:cubicBezTo>
                      <a:pt x="1145" y="650"/>
                      <a:pt x="992" y="410"/>
                      <a:pt x="778" y="244"/>
                    </a:cubicBezTo>
                    <a:cubicBezTo>
                      <a:pt x="577" y="87"/>
                      <a:pt x="337" y="0"/>
                      <a:pt x="87"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095;p48">
                <a:extLst>
                  <a:ext uri="{FF2B5EF4-FFF2-40B4-BE49-F238E27FC236}">
                    <a16:creationId xmlns:a16="http://schemas.microsoft.com/office/drawing/2014/main" id="{2AE94EB2-7A55-EC1F-4894-39917908F359}"/>
                  </a:ext>
                </a:extLst>
              </p:cNvPr>
              <p:cNvSpPr/>
              <p:nvPr/>
            </p:nvSpPr>
            <p:spPr>
              <a:xfrm>
                <a:off x="3367255" y="4700813"/>
                <a:ext cx="133945" cy="13049"/>
              </a:xfrm>
              <a:custGeom>
                <a:avLst/>
                <a:gdLst/>
                <a:ahLst/>
                <a:cxnLst/>
                <a:rect l="l" t="t" r="r" b="b"/>
                <a:pathLst>
                  <a:path w="5625" h="548" extrusionOk="0">
                    <a:moveTo>
                      <a:pt x="4738" y="1"/>
                    </a:moveTo>
                    <a:cubicBezTo>
                      <a:pt x="4817" y="23"/>
                      <a:pt x="4896" y="49"/>
                      <a:pt x="4969" y="71"/>
                    </a:cubicBezTo>
                    <a:cubicBezTo>
                      <a:pt x="4843" y="31"/>
                      <a:pt x="4743" y="1"/>
                      <a:pt x="4738" y="1"/>
                    </a:cubicBezTo>
                    <a:close/>
                    <a:moveTo>
                      <a:pt x="5598" y="372"/>
                    </a:moveTo>
                    <a:lnTo>
                      <a:pt x="5598" y="372"/>
                    </a:lnTo>
                    <a:cubicBezTo>
                      <a:pt x="5621" y="416"/>
                      <a:pt x="5594" y="455"/>
                      <a:pt x="5499" y="481"/>
                    </a:cubicBezTo>
                    <a:cubicBezTo>
                      <a:pt x="5493" y="484"/>
                      <a:pt x="5488" y="487"/>
                      <a:pt x="5483" y="489"/>
                    </a:cubicBezTo>
                    <a:lnTo>
                      <a:pt x="5483" y="489"/>
                    </a:lnTo>
                    <a:cubicBezTo>
                      <a:pt x="5551" y="476"/>
                      <a:pt x="5595" y="464"/>
                      <a:pt x="5608" y="447"/>
                    </a:cubicBezTo>
                    <a:cubicBezTo>
                      <a:pt x="5625" y="425"/>
                      <a:pt x="5621" y="398"/>
                      <a:pt x="5598" y="372"/>
                    </a:cubicBezTo>
                    <a:close/>
                    <a:moveTo>
                      <a:pt x="5483" y="489"/>
                    </a:moveTo>
                    <a:cubicBezTo>
                      <a:pt x="5480" y="489"/>
                      <a:pt x="5476" y="490"/>
                      <a:pt x="5473" y="491"/>
                    </a:cubicBezTo>
                    <a:cubicBezTo>
                      <a:pt x="5476" y="491"/>
                      <a:pt x="5480" y="490"/>
                      <a:pt x="5483" y="489"/>
                    </a:cubicBezTo>
                    <a:close/>
                    <a:moveTo>
                      <a:pt x="1" y="469"/>
                    </a:moveTo>
                    <a:lnTo>
                      <a:pt x="1" y="469"/>
                    </a:lnTo>
                    <a:cubicBezTo>
                      <a:pt x="398" y="503"/>
                      <a:pt x="919" y="529"/>
                      <a:pt x="1478" y="547"/>
                    </a:cubicBezTo>
                    <a:lnTo>
                      <a:pt x="1889" y="547"/>
                    </a:lnTo>
                    <a:cubicBezTo>
                      <a:pt x="1159" y="525"/>
                      <a:pt x="521" y="499"/>
                      <a:pt x="211" y="481"/>
                    </a:cubicBezTo>
                    <a:lnTo>
                      <a:pt x="1" y="4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096;p48">
                <a:extLst>
                  <a:ext uri="{FF2B5EF4-FFF2-40B4-BE49-F238E27FC236}">
                    <a16:creationId xmlns:a16="http://schemas.microsoft.com/office/drawing/2014/main" id="{79004E3B-1672-7516-76EA-A21C58E47A2B}"/>
                  </a:ext>
                </a:extLst>
              </p:cNvPr>
              <p:cNvSpPr/>
              <p:nvPr/>
            </p:nvSpPr>
            <p:spPr>
              <a:xfrm>
                <a:off x="3402429" y="4713839"/>
                <a:ext cx="41029" cy="643"/>
              </a:xfrm>
              <a:custGeom>
                <a:avLst/>
                <a:gdLst/>
                <a:ahLst/>
                <a:cxnLst/>
                <a:rect l="l" t="t" r="r" b="b"/>
                <a:pathLst>
                  <a:path w="1723" h="27" extrusionOk="0">
                    <a:moveTo>
                      <a:pt x="1" y="0"/>
                    </a:moveTo>
                    <a:cubicBezTo>
                      <a:pt x="555" y="18"/>
                      <a:pt x="1159" y="26"/>
                      <a:pt x="1723" y="26"/>
                    </a:cubicBezTo>
                    <a:cubicBezTo>
                      <a:pt x="1285" y="22"/>
                      <a:pt x="831" y="13"/>
                      <a:pt x="412" y="0"/>
                    </a:cubicBez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4097;p48">
                <a:extLst>
                  <a:ext uri="{FF2B5EF4-FFF2-40B4-BE49-F238E27FC236}">
                    <a16:creationId xmlns:a16="http://schemas.microsoft.com/office/drawing/2014/main" id="{6B792F6C-B723-2566-4E2E-CCA40BCF719A}"/>
                  </a:ext>
                </a:extLst>
              </p:cNvPr>
              <p:cNvSpPr/>
              <p:nvPr/>
            </p:nvSpPr>
            <p:spPr>
              <a:xfrm>
                <a:off x="3367255" y="4700813"/>
                <a:ext cx="133850" cy="13668"/>
              </a:xfrm>
              <a:custGeom>
                <a:avLst/>
                <a:gdLst/>
                <a:ahLst/>
                <a:cxnLst/>
                <a:rect l="l" t="t" r="r" b="b"/>
                <a:pathLst>
                  <a:path w="5621" h="574" extrusionOk="0">
                    <a:moveTo>
                      <a:pt x="4738" y="1"/>
                    </a:moveTo>
                    <a:cubicBezTo>
                      <a:pt x="4541" y="9"/>
                      <a:pt x="4445" y="429"/>
                      <a:pt x="4445" y="429"/>
                    </a:cubicBezTo>
                    <a:lnTo>
                      <a:pt x="1203" y="403"/>
                    </a:lnTo>
                    <a:lnTo>
                      <a:pt x="1203" y="403"/>
                    </a:lnTo>
                    <a:cubicBezTo>
                      <a:pt x="1207" y="416"/>
                      <a:pt x="1207" y="429"/>
                      <a:pt x="1211" y="442"/>
                    </a:cubicBezTo>
                    <a:lnTo>
                      <a:pt x="5" y="425"/>
                    </a:lnTo>
                    <a:lnTo>
                      <a:pt x="1" y="469"/>
                    </a:lnTo>
                    <a:lnTo>
                      <a:pt x="211" y="481"/>
                    </a:lnTo>
                    <a:cubicBezTo>
                      <a:pt x="521" y="499"/>
                      <a:pt x="1159" y="525"/>
                      <a:pt x="1889" y="547"/>
                    </a:cubicBezTo>
                    <a:cubicBezTo>
                      <a:pt x="2308" y="560"/>
                      <a:pt x="2762" y="569"/>
                      <a:pt x="3200" y="573"/>
                    </a:cubicBezTo>
                    <a:lnTo>
                      <a:pt x="3230" y="573"/>
                    </a:lnTo>
                    <a:cubicBezTo>
                      <a:pt x="4240" y="573"/>
                      <a:pt x="5136" y="547"/>
                      <a:pt x="5473" y="491"/>
                    </a:cubicBezTo>
                    <a:cubicBezTo>
                      <a:pt x="5481" y="491"/>
                      <a:pt x="5489" y="486"/>
                      <a:pt x="5499" y="481"/>
                    </a:cubicBezTo>
                    <a:cubicBezTo>
                      <a:pt x="5594" y="455"/>
                      <a:pt x="5621" y="416"/>
                      <a:pt x="5598" y="372"/>
                    </a:cubicBezTo>
                    <a:cubicBezTo>
                      <a:pt x="5520" y="271"/>
                      <a:pt x="5197" y="150"/>
                      <a:pt x="4969" y="71"/>
                    </a:cubicBezTo>
                    <a:cubicBezTo>
                      <a:pt x="4896" y="49"/>
                      <a:pt x="4817" y="23"/>
                      <a:pt x="4738"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098;p48">
                <a:extLst>
                  <a:ext uri="{FF2B5EF4-FFF2-40B4-BE49-F238E27FC236}">
                    <a16:creationId xmlns:a16="http://schemas.microsoft.com/office/drawing/2014/main" id="{454B4E67-F4E4-A379-5115-735AE790E137}"/>
                  </a:ext>
                </a:extLst>
              </p:cNvPr>
              <p:cNvSpPr/>
              <p:nvPr/>
            </p:nvSpPr>
            <p:spPr>
              <a:xfrm>
                <a:off x="3367374" y="4710195"/>
                <a:ext cx="28742" cy="1167"/>
              </a:xfrm>
              <a:custGeom>
                <a:avLst/>
                <a:gdLst/>
                <a:ahLst/>
                <a:cxnLst/>
                <a:rect l="l" t="t" r="r" b="b"/>
                <a:pathLst>
                  <a:path w="1207" h="49" extrusionOk="0">
                    <a:moveTo>
                      <a:pt x="4" y="0"/>
                    </a:moveTo>
                    <a:lnTo>
                      <a:pt x="0" y="31"/>
                    </a:lnTo>
                    <a:lnTo>
                      <a:pt x="1206" y="48"/>
                    </a:lnTo>
                    <a:cubicBezTo>
                      <a:pt x="1202" y="35"/>
                      <a:pt x="1202" y="22"/>
                      <a:pt x="1198" y="9"/>
                    </a:cubicBezTo>
                    <a:lnTo>
                      <a:pt x="4" y="0"/>
                    </a:lnTo>
                    <a:close/>
                  </a:path>
                </a:pathLst>
              </a:custGeom>
              <a:solidFill>
                <a:srgbClr val="F4A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099;p48">
                <a:extLst>
                  <a:ext uri="{FF2B5EF4-FFF2-40B4-BE49-F238E27FC236}">
                    <a16:creationId xmlns:a16="http://schemas.microsoft.com/office/drawing/2014/main" id="{86C68D5A-7F24-44C2-B3FE-168CF7D8F6CE}"/>
                  </a:ext>
                </a:extLst>
              </p:cNvPr>
              <p:cNvSpPr/>
              <p:nvPr/>
            </p:nvSpPr>
            <p:spPr>
              <a:xfrm>
                <a:off x="3366207" y="4710076"/>
                <a:ext cx="134588" cy="1905"/>
              </a:xfrm>
              <a:custGeom>
                <a:avLst/>
                <a:gdLst/>
                <a:ahLst/>
                <a:cxnLst/>
                <a:rect l="l" t="t" r="r" b="b"/>
                <a:pathLst>
                  <a:path w="5652" h="80" extrusionOk="0">
                    <a:moveTo>
                      <a:pt x="5595" y="1"/>
                    </a:moveTo>
                    <a:cubicBezTo>
                      <a:pt x="5543" y="1"/>
                      <a:pt x="5490" y="1"/>
                      <a:pt x="5429" y="5"/>
                    </a:cubicBezTo>
                    <a:cubicBezTo>
                      <a:pt x="5263" y="5"/>
                      <a:pt x="5061" y="9"/>
                      <a:pt x="4821" y="19"/>
                    </a:cubicBezTo>
                    <a:cubicBezTo>
                      <a:pt x="4310" y="27"/>
                      <a:pt x="3607" y="40"/>
                      <a:pt x="2824" y="40"/>
                    </a:cubicBezTo>
                    <a:cubicBezTo>
                      <a:pt x="2046" y="40"/>
                      <a:pt x="1338" y="27"/>
                      <a:pt x="827" y="19"/>
                    </a:cubicBezTo>
                    <a:cubicBezTo>
                      <a:pt x="587" y="14"/>
                      <a:pt x="386" y="9"/>
                      <a:pt x="224" y="5"/>
                    </a:cubicBezTo>
                    <a:lnTo>
                      <a:pt x="1" y="5"/>
                    </a:lnTo>
                    <a:cubicBezTo>
                      <a:pt x="1" y="5"/>
                      <a:pt x="19" y="9"/>
                      <a:pt x="57" y="9"/>
                    </a:cubicBezTo>
                    <a:cubicBezTo>
                      <a:pt x="106" y="14"/>
                      <a:pt x="158" y="19"/>
                      <a:pt x="220" y="23"/>
                    </a:cubicBezTo>
                    <a:cubicBezTo>
                      <a:pt x="386" y="27"/>
                      <a:pt x="587" y="36"/>
                      <a:pt x="827" y="45"/>
                    </a:cubicBezTo>
                    <a:cubicBezTo>
                      <a:pt x="1338" y="66"/>
                      <a:pt x="2046" y="80"/>
                      <a:pt x="2824" y="80"/>
                    </a:cubicBezTo>
                    <a:cubicBezTo>
                      <a:pt x="3607" y="80"/>
                      <a:pt x="4315" y="62"/>
                      <a:pt x="4825" y="45"/>
                    </a:cubicBezTo>
                    <a:cubicBezTo>
                      <a:pt x="5061" y="36"/>
                      <a:pt x="5267" y="27"/>
                      <a:pt x="5429" y="19"/>
                    </a:cubicBezTo>
                    <a:cubicBezTo>
                      <a:pt x="5490" y="14"/>
                      <a:pt x="5543" y="14"/>
                      <a:pt x="5595" y="9"/>
                    </a:cubicBezTo>
                    <a:cubicBezTo>
                      <a:pt x="5630" y="5"/>
                      <a:pt x="5652" y="5"/>
                      <a:pt x="5652" y="5"/>
                    </a:cubicBezTo>
                    <a:cubicBezTo>
                      <a:pt x="5652" y="1"/>
                      <a:pt x="5630" y="1"/>
                      <a:pt x="55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100;p48">
                <a:extLst>
                  <a:ext uri="{FF2B5EF4-FFF2-40B4-BE49-F238E27FC236}">
                    <a16:creationId xmlns:a16="http://schemas.microsoft.com/office/drawing/2014/main" id="{6EC994F7-5D73-22C8-7FB1-820A4B1279ED}"/>
                  </a:ext>
                </a:extLst>
              </p:cNvPr>
              <p:cNvSpPr/>
              <p:nvPr/>
            </p:nvSpPr>
            <p:spPr>
              <a:xfrm>
                <a:off x="3472587" y="4699860"/>
                <a:ext cx="8239" cy="12430"/>
              </a:xfrm>
              <a:custGeom>
                <a:avLst/>
                <a:gdLst/>
                <a:ahLst/>
                <a:cxnLst/>
                <a:rect l="l" t="t" r="r" b="b"/>
                <a:pathLst>
                  <a:path w="346" h="522" extrusionOk="0">
                    <a:moveTo>
                      <a:pt x="333" y="0"/>
                    </a:moveTo>
                    <a:cubicBezTo>
                      <a:pt x="312" y="0"/>
                      <a:pt x="185" y="68"/>
                      <a:pt x="96" y="212"/>
                    </a:cubicBezTo>
                    <a:cubicBezTo>
                      <a:pt x="1" y="369"/>
                      <a:pt x="9" y="521"/>
                      <a:pt x="18" y="521"/>
                    </a:cubicBezTo>
                    <a:cubicBezTo>
                      <a:pt x="31" y="521"/>
                      <a:pt x="40" y="378"/>
                      <a:pt x="132" y="233"/>
                    </a:cubicBezTo>
                    <a:cubicBezTo>
                      <a:pt x="219" y="85"/>
                      <a:pt x="346" y="10"/>
                      <a:pt x="336" y="2"/>
                    </a:cubicBezTo>
                    <a:cubicBezTo>
                      <a:pt x="336" y="1"/>
                      <a:pt x="335" y="0"/>
                      <a:pt x="3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101;p48">
                <a:extLst>
                  <a:ext uri="{FF2B5EF4-FFF2-40B4-BE49-F238E27FC236}">
                    <a16:creationId xmlns:a16="http://schemas.microsoft.com/office/drawing/2014/main" id="{2A97B8E3-B799-FF3E-7C25-DB1BAC298324}"/>
                  </a:ext>
                </a:extLst>
              </p:cNvPr>
              <p:cNvSpPr/>
              <p:nvPr/>
            </p:nvSpPr>
            <p:spPr>
              <a:xfrm>
                <a:off x="3449368" y="4693835"/>
                <a:ext cx="4715" cy="6596"/>
              </a:xfrm>
              <a:custGeom>
                <a:avLst/>
                <a:gdLst/>
                <a:ahLst/>
                <a:cxnLst/>
                <a:rect l="l" t="t" r="r" b="b"/>
                <a:pathLst>
                  <a:path w="198" h="277" extrusionOk="0">
                    <a:moveTo>
                      <a:pt x="186" y="0"/>
                    </a:moveTo>
                    <a:cubicBezTo>
                      <a:pt x="170" y="0"/>
                      <a:pt x="128" y="55"/>
                      <a:pt x="84" y="128"/>
                    </a:cubicBezTo>
                    <a:cubicBezTo>
                      <a:pt x="32" y="203"/>
                      <a:pt x="0" y="272"/>
                      <a:pt x="10" y="276"/>
                    </a:cubicBezTo>
                    <a:cubicBezTo>
                      <a:pt x="10" y="276"/>
                      <a:pt x="11" y="276"/>
                      <a:pt x="12" y="276"/>
                    </a:cubicBezTo>
                    <a:cubicBezTo>
                      <a:pt x="26" y="276"/>
                      <a:pt x="68" y="220"/>
                      <a:pt x="115" y="150"/>
                    </a:cubicBezTo>
                    <a:cubicBezTo>
                      <a:pt x="163" y="71"/>
                      <a:pt x="198" y="5"/>
                      <a:pt x="189" y="1"/>
                    </a:cubicBezTo>
                    <a:cubicBezTo>
                      <a:pt x="188" y="1"/>
                      <a:pt x="187" y="0"/>
                      <a:pt x="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102;p48">
                <a:extLst>
                  <a:ext uri="{FF2B5EF4-FFF2-40B4-BE49-F238E27FC236}">
                    <a16:creationId xmlns:a16="http://schemas.microsoft.com/office/drawing/2014/main" id="{92534260-72C2-680C-7967-E2A6273B0DBC}"/>
                  </a:ext>
                </a:extLst>
              </p:cNvPr>
              <p:cNvSpPr/>
              <p:nvPr/>
            </p:nvSpPr>
            <p:spPr>
              <a:xfrm>
                <a:off x="3443010" y="4692573"/>
                <a:ext cx="5358" cy="4453"/>
              </a:xfrm>
              <a:custGeom>
                <a:avLst/>
                <a:gdLst/>
                <a:ahLst/>
                <a:cxnLst/>
                <a:rect l="l" t="t" r="r" b="b"/>
                <a:pathLst>
                  <a:path w="225" h="187" extrusionOk="0">
                    <a:moveTo>
                      <a:pt x="211" y="1"/>
                    </a:moveTo>
                    <a:cubicBezTo>
                      <a:pt x="196" y="1"/>
                      <a:pt x="148" y="33"/>
                      <a:pt x="97" y="80"/>
                    </a:cubicBezTo>
                    <a:cubicBezTo>
                      <a:pt x="41" y="129"/>
                      <a:pt x="1" y="181"/>
                      <a:pt x="10" y="185"/>
                    </a:cubicBezTo>
                    <a:cubicBezTo>
                      <a:pt x="11" y="186"/>
                      <a:pt x="12" y="187"/>
                      <a:pt x="13" y="187"/>
                    </a:cubicBezTo>
                    <a:cubicBezTo>
                      <a:pt x="25" y="187"/>
                      <a:pt x="73" y="154"/>
                      <a:pt x="124" y="107"/>
                    </a:cubicBezTo>
                    <a:cubicBezTo>
                      <a:pt x="185" y="58"/>
                      <a:pt x="224" y="10"/>
                      <a:pt x="215" y="2"/>
                    </a:cubicBezTo>
                    <a:cubicBezTo>
                      <a:pt x="214" y="1"/>
                      <a:pt x="213" y="1"/>
                      <a:pt x="2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103;p48">
                <a:extLst>
                  <a:ext uri="{FF2B5EF4-FFF2-40B4-BE49-F238E27FC236}">
                    <a16:creationId xmlns:a16="http://schemas.microsoft.com/office/drawing/2014/main" id="{38E2EC9A-675D-CE10-9923-DEBD600E7053}"/>
                  </a:ext>
                </a:extLst>
              </p:cNvPr>
              <p:cNvSpPr/>
              <p:nvPr/>
            </p:nvSpPr>
            <p:spPr>
              <a:xfrm>
                <a:off x="3439175" y="4689048"/>
                <a:ext cx="8239" cy="1072"/>
              </a:xfrm>
              <a:custGeom>
                <a:avLst/>
                <a:gdLst/>
                <a:ahLst/>
                <a:cxnLst/>
                <a:rect l="l" t="t" r="r" b="b"/>
                <a:pathLst>
                  <a:path w="346" h="45" extrusionOk="0">
                    <a:moveTo>
                      <a:pt x="171" y="1"/>
                    </a:moveTo>
                    <a:cubicBezTo>
                      <a:pt x="75" y="1"/>
                      <a:pt x="0" y="10"/>
                      <a:pt x="0" y="23"/>
                    </a:cubicBezTo>
                    <a:cubicBezTo>
                      <a:pt x="0" y="31"/>
                      <a:pt x="75" y="41"/>
                      <a:pt x="171" y="45"/>
                    </a:cubicBezTo>
                    <a:cubicBezTo>
                      <a:pt x="267" y="45"/>
                      <a:pt x="346" y="36"/>
                      <a:pt x="346" y="23"/>
                    </a:cubicBezTo>
                    <a:cubicBezTo>
                      <a:pt x="346" y="14"/>
                      <a:pt x="267" y="5"/>
                      <a:pt x="1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104;p48">
                <a:extLst>
                  <a:ext uri="{FF2B5EF4-FFF2-40B4-BE49-F238E27FC236}">
                    <a16:creationId xmlns:a16="http://schemas.microsoft.com/office/drawing/2014/main" id="{0851C0ED-5E16-F029-F879-6933D242C714}"/>
                  </a:ext>
                </a:extLst>
              </p:cNvPr>
              <p:cNvSpPr/>
              <p:nvPr/>
            </p:nvSpPr>
            <p:spPr>
              <a:xfrm>
                <a:off x="3437627" y="4684190"/>
                <a:ext cx="9573" cy="1500"/>
              </a:xfrm>
              <a:custGeom>
                <a:avLst/>
                <a:gdLst/>
                <a:ahLst/>
                <a:cxnLst/>
                <a:rect l="l" t="t" r="r" b="b"/>
                <a:pathLst>
                  <a:path w="402" h="63" extrusionOk="0">
                    <a:moveTo>
                      <a:pt x="20" y="0"/>
                    </a:moveTo>
                    <a:cubicBezTo>
                      <a:pt x="11" y="0"/>
                      <a:pt x="6" y="1"/>
                      <a:pt x="5" y="4"/>
                    </a:cubicBezTo>
                    <a:cubicBezTo>
                      <a:pt x="0" y="13"/>
                      <a:pt x="87" y="52"/>
                      <a:pt x="197" y="61"/>
                    </a:cubicBezTo>
                    <a:cubicBezTo>
                      <a:pt x="212" y="62"/>
                      <a:pt x="227" y="63"/>
                      <a:pt x="241" y="63"/>
                    </a:cubicBezTo>
                    <a:cubicBezTo>
                      <a:pt x="333" y="63"/>
                      <a:pt x="402" y="42"/>
                      <a:pt x="398" y="35"/>
                    </a:cubicBezTo>
                    <a:cubicBezTo>
                      <a:pt x="398" y="21"/>
                      <a:pt x="310" y="25"/>
                      <a:pt x="201" y="17"/>
                    </a:cubicBezTo>
                    <a:cubicBezTo>
                      <a:pt x="120" y="14"/>
                      <a:pt x="50" y="0"/>
                      <a:pt x="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105;p48">
                <a:extLst>
                  <a:ext uri="{FF2B5EF4-FFF2-40B4-BE49-F238E27FC236}">
                    <a16:creationId xmlns:a16="http://schemas.microsoft.com/office/drawing/2014/main" id="{A451CC76-C145-38D5-14C1-19818ABADA07}"/>
                  </a:ext>
                </a:extLst>
              </p:cNvPr>
              <p:cNvSpPr/>
              <p:nvPr/>
            </p:nvSpPr>
            <p:spPr>
              <a:xfrm>
                <a:off x="3452297" y="4686309"/>
                <a:ext cx="15097" cy="8620"/>
              </a:xfrm>
              <a:custGeom>
                <a:avLst/>
                <a:gdLst/>
                <a:ahLst/>
                <a:cxnLst/>
                <a:rect l="l" t="t" r="r" b="b"/>
                <a:pathLst>
                  <a:path w="634" h="362" extrusionOk="0">
                    <a:moveTo>
                      <a:pt x="432" y="42"/>
                    </a:moveTo>
                    <a:cubicBezTo>
                      <a:pt x="480" y="42"/>
                      <a:pt x="529" y="51"/>
                      <a:pt x="569" y="77"/>
                    </a:cubicBezTo>
                    <a:cubicBezTo>
                      <a:pt x="603" y="99"/>
                      <a:pt x="591" y="142"/>
                      <a:pt x="551" y="164"/>
                    </a:cubicBezTo>
                    <a:cubicBezTo>
                      <a:pt x="516" y="186"/>
                      <a:pt x="472" y="199"/>
                      <a:pt x="433" y="212"/>
                    </a:cubicBezTo>
                    <a:cubicBezTo>
                      <a:pt x="349" y="243"/>
                      <a:pt x="276" y="261"/>
                      <a:pt x="210" y="273"/>
                    </a:cubicBezTo>
                    <a:cubicBezTo>
                      <a:pt x="147" y="284"/>
                      <a:pt x="95" y="290"/>
                      <a:pt x="59" y="293"/>
                    </a:cubicBezTo>
                    <a:lnTo>
                      <a:pt x="59" y="293"/>
                    </a:lnTo>
                    <a:cubicBezTo>
                      <a:pt x="73" y="260"/>
                      <a:pt x="95" y="220"/>
                      <a:pt x="131" y="178"/>
                    </a:cubicBezTo>
                    <a:cubicBezTo>
                      <a:pt x="171" y="129"/>
                      <a:pt x="232" y="81"/>
                      <a:pt x="315" y="59"/>
                    </a:cubicBezTo>
                    <a:cubicBezTo>
                      <a:pt x="349" y="49"/>
                      <a:pt x="391" y="42"/>
                      <a:pt x="432" y="42"/>
                    </a:cubicBezTo>
                    <a:close/>
                    <a:moveTo>
                      <a:pt x="428" y="1"/>
                    </a:moveTo>
                    <a:cubicBezTo>
                      <a:pt x="286" y="1"/>
                      <a:pt x="163" y="84"/>
                      <a:pt x="109" y="160"/>
                    </a:cubicBezTo>
                    <a:cubicBezTo>
                      <a:pt x="70" y="208"/>
                      <a:pt x="51" y="257"/>
                      <a:pt x="42" y="294"/>
                    </a:cubicBezTo>
                    <a:lnTo>
                      <a:pt x="42" y="294"/>
                    </a:lnTo>
                    <a:cubicBezTo>
                      <a:pt x="15" y="297"/>
                      <a:pt x="0" y="298"/>
                      <a:pt x="0" y="299"/>
                    </a:cubicBezTo>
                    <a:cubicBezTo>
                      <a:pt x="0" y="303"/>
                      <a:pt x="14" y="307"/>
                      <a:pt x="39" y="309"/>
                    </a:cubicBezTo>
                    <a:lnTo>
                      <a:pt x="39" y="309"/>
                    </a:lnTo>
                    <a:cubicBezTo>
                      <a:pt x="31" y="341"/>
                      <a:pt x="31" y="361"/>
                      <a:pt x="35" y="361"/>
                    </a:cubicBezTo>
                    <a:cubicBezTo>
                      <a:pt x="37" y="361"/>
                      <a:pt x="40" y="341"/>
                      <a:pt x="52" y="309"/>
                    </a:cubicBezTo>
                    <a:lnTo>
                      <a:pt x="52" y="309"/>
                    </a:lnTo>
                    <a:cubicBezTo>
                      <a:pt x="59" y="310"/>
                      <a:pt x="67" y="310"/>
                      <a:pt x="75" y="310"/>
                    </a:cubicBezTo>
                    <a:cubicBezTo>
                      <a:pt x="111" y="310"/>
                      <a:pt x="158" y="307"/>
                      <a:pt x="214" y="299"/>
                    </a:cubicBezTo>
                    <a:cubicBezTo>
                      <a:pt x="280" y="291"/>
                      <a:pt x="359" y="277"/>
                      <a:pt x="442" y="251"/>
                    </a:cubicBezTo>
                    <a:cubicBezTo>
                      <a:pt x="486" y="234"/>
                      <a:pt x="529" y="225"/>
                      <a:pt x="573" y="194"/>
                    </a:cubicBezTo>
                    <a:cubicBezTo>
                      <a:pt x="595" y="182"/>
                      <a:pt x="617" y="160"/>
                      <a:pt x="625" y="129"/>
                    </a:cubicBezTo>
                    <a:cubicBezTo>
                      <a:pt x="634" y="99"/>
                      <a:pt x="617" y="59"/>
                      <a:pt x="595" y="41"/>
                    </a:cubicBezTo>
                    <a:cubicBezTo>
                      <a:pt x="538" y="13"/>
                      <a:pt x="482" y="1"/>
                      <a:pt x="4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106;p48">
                <a:extLst>
                  <a:ext uri="{FF2B5EF4-FFF2-40B4-BE49-F238E27FC236}">
                    <a16:creationId xmlns:a16="http://schemas.microsoft.com/office/drawing/2014/main" id="{0FF8AD2D-2EF8-0471-2291-810EDEF5ABAF}"/>
                  </a:ext>
                </a:extLst>
              </p:cNvPr>
              <p:cNvSpPr/>
              <p:nvPr/>
            </p:nvSpPr>
            <p:spPr>
              <a:xfrm>
                <a:off x="3446772" y="4683857"/>
                <a:ext cx="7739" cy="9906"/>
              </a:xfrm>
              <a:custGeom>
                <a:avLst/>
                <a:gdLst/>
                <a:ahLst/>
                <a:cxnLst/>
                <a:rect l="l" t="t" r="r" b="b"/>
                <a:pathLst>
                  <a:path w="325" h="416" extrusionOk="0">
                    <a:moveTo>
                      <a:pt x="83" y="0"/>
                    </a:moveTo>
                    <a:cubicBezTo>
                      <a:pt x="80" y="0"/>
                      <a:pt x="78" y="1"/>
                      <a:pt x="75" y="1"/>
                    </a:cubicBezTo>
                    <a:cubicBezTo>
                      <a:pt x="27" y="9"/>
                      <a:pt x="0" y="66"/>
                      <a:pt x="10" y="101"/>
                    </a:cubicBezTo>
                    <a:cubicBezTo>
                      <a:pt x="14" y="136"/>
                      <a:pt x="31" y="171"/>
                      <a:pt x="49" y="197"/>
                    </a:cubicBezTo>
                    <a:cubicBezTo>
                      <a:pt x="79" y="249"/>
                      <a:pt x="115" y="293"/>
                      <a:pt x="149" y="324"/>
                    </a:cubicBezTo>
                    <a:cubicBezTo>
                      <a:pt x="210" y="385"/>
                      <a:pt x="259" y="412"/>
                      <a:pt x="270" y="412"/>
                    </a:cubicBezTo>
                    <a:cubicBezTo>
                      <a:pt x="271" y="412"/>
                      <a:pt x="272" y="412"/>
                      <a:pt x="272" y="412"/>
                    </a:cubicBezTo>
                    <a:cubicBezTo>
                      <a:pt x="276" y="407"/>
                      <a:pt x="228" y="372"/>
                      <a:pt x="167" y="307"/>
                    </a:cubicBezTo>
                    <a:cubicBezTo>
                      <a:pt x="141" y="271"/>
                      <a:pt x="105" y="228"/>
                      <a:pt x="79" y="176"/>
                    </a:cubicBezTo>
                    <a:cubicBezTo>
                      <a:pt x="49" y="132"/>
                      <a:pt x="31" y="53"/>
                      <a:pt x="83" y="39"/>
                    </a:cubicBezTo>
                    <a:cubicBezTo>
                      <a:pt x="85" y="39"/>
                      <a:pt x="87" y="39"/>
                      <a:pt x="89" y="39"/>
                    </a:cubicBezTo>
                    <a:cubicBezTo>
                      <a:pt x="140" y="39"/>
                      <a:pt x="194" y="89"/>
                      <a:pt x="224" y="132"/>
                    </a:cubicBezTo>
                    <a:cubicBezTo>
                      <a:pt x="258" y="180"/>
                      <a:pt x="276" y="228"/>
                      <a:pt x="285" y="271"/>
                    </a:cubicBezTo>
                    <a:cubicBezTo>
                      <a:pt x="302" y="359"/>
                      <a:pt x="280" y="416"/>
                      <a:pt x="289" y="416"/>
                    </a:cubicBezTo>
                    <a:cubicBezTo>
                      <a:pt x="293" y="416"/>
                      <a:pt x="324" y="364"/>
                      <a:pt x="311" y="267"/>
                    </a:cubicBezTo>
                    <a:cubicBezTo>
                      <a:pt x="307" y="219"/>
                      <a:pt x="289" y="162"/>
                      <a:pt x="254" y="110"/>
                    </a:cubicBezTo>
                    <a:cubicBezTo>
                      <a:pt x="215" y="63"/>
                      <a:pt x="170" y="0"/>
                      <a:pt x="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107;p48">
                <a:extLst>
                  <a:ext uri="{FF2B5EF4-FFF2-40B4-BE49-F238E27FC236}">
                    <a16:creationId xmlns:a16="http://schemas.microsoft.com/office/drawing/2014/main" id="{07CD85E8-1608-4596-1A31-0C0B03F2268A}"/>
                  </a:ext>
                </a:extLst>
              </p:cNvPr>
              <p:cNvSpPr/>
              <p:nvPr/>
            </p:nvSpPr>
            <p:spPr>
              <a:xfrm>
                <a:off x="3367779" y="4687976"/>
                <a:ext cx="28242" cy="22955"/>
              </a:xfrm>
              <a:custGeom>
                <a:avLst/>
                <a:gdLst/>
                <a:ahLst/>
                <a:cxnLst/>
                <a:rect l="l" t="t" r="r" b="b"/>
                <a:pathLst>
                  <a:path w="1186" h="964" extrusionOk="0">
                    <a:moveTo>
                      <a:pt x="184" y="1"/>
                    </a:moveTo>
                    <a:cubicBezTo>
                      <a:pt x="136" y="1"/>
                      <a:pt x="97" y="4"/>
                      <a:pt x="66" y="7"/>
                    </a:cubicBezTo>
                    <a:cubicBezTo>
                      <a:pt x="23" y="11"/>
                      <a:pt x="1" y="20"/>
                      <a:pt x="1" y="20"/>
                    </a:cubicBezTo>
                    <a:cubicBezTo>
                      <a:pt x="1" y="22"/>
                      <a:pt x="6" y="23"/>
                      <a:pt x="17" y="23"/>
                    </a:cubicBezTo>
                    <a:cubicBezTo>
                      <a:pt x="33" y="23"/>
                      <a:pt x="63" y="21"/>
                      <a:pt x="103" y="21"/>
                    </a:cubicBezTo>
                    <a:cubicBezTo>
                      <a:pt x="142" y="21"/>
                      <a:pt x="190" y="22"/>
                      <a:pt x="245" y="29"/>
                    </a:cubicBezTo>
                    <a:cubicBezTo>
                      <a:pt x="394" y="46"/>
                      <a:pt x="604" y="108"/>
                      <a:pt x="783" y="251"/>
                    </a:cubicBezTo>
                    <a:cubicBezTo>
                      <a:pt x="962" y="396"/>
                      <a:pt x="1072" y="584"/>
                      <a:pt x="1119" y="723"/>
                    </a:cubicBezTo>
                    <a:cubicBezTo>
                      <a:pt x="1171" y="868"/>
                      <a:pt x="1177" y="964"/>
                      <a:pt x="1185" y="964"/>
                    </a:cubicBezTo>
                    <a:lnTo>
                      <a:pt x="1185" y="894"/>
                    </a:lnTo>
                    <a:cubicBezTo>
                      <a:pt x="1181" y="850"/>
                      <a:pt x="1167" y="789"/>
                      <a:pt x="1145" y="715"/>
                    </a:cubicBezTo>
                    <a:cubicBezTo>
                      <a:pt x="1102" y="566"/>
                      <a:pt x="997" y="370"/>
                      <a:pt x="810" y="221"/>
                    </a:cubicBezTo>
                    <a:cubicBezTo>
                      <a:pt x="621" y="68"/>
                      <a:pt x="403" y="11"/>
                      <a:pt x="249" y="3"/>
                    </a:cubicBezTo>
                    <a:cubicBezTo>
                      <a:pt x="226" y="1"/>
                      <a:pt x="204" y="1"/>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108;p48">
                <a:extLst>
                  <a:ext uri="{FF2B5EF4-FFF2-40B4-BE49-F238E27FC236}">
                    <a16:creationId xmlns:a16="http://schemas.microsoft.com/office/drawing/2014/main" id="{0FF79540-491A-A899-AC3C-BA78DCA84B78}"/>
                  </a:ext>
                </a:extLst>
              </p:cNvPr>
              <p:cNvSpPr/>
              <p:nvPr/>
            </p:nvSpPr>
            <p:spPr>
              <a:xfrm>
                <a:off x="3375186" y="4655446"/>
                <a:ext cx="1143" cy="32599"/>
              </a:xfrm>
              <a:custGeom>
                <a:avLst/>
                <a:gdLst/>
                <a:ahLst/>
                <a:cxnLst/>
                <a:rect l="l" t="t" r="r" b="b"/>
                <a:pathLst>
                  <a:path w="48" h="1369" extrusionOk="0">
                    <a:moveTo>
                      <a:pt x="35" y="0"/>
                    </a:moveTo>
                    <a:cubicBezTo>
                      <a:pt x="21" y="0"/>
                      <a:pt x="9" y="306"/>
                      <a:pt x="5" y="687"/>
                    </a:cubicBezTo>
                    <a:cubicBezTo>
                      <a:pt x="0" y="1063"/>
                      <a:pt x="5" y="1369"/>
                      <a:pt x="17" y="1369"/>
                    </a:cubicBezTo>
                    <a:cubicBezTo>
                      <a:pt x="31" y="1369"/>
                      <a:pt x="39" y="1063"/>
                      <a:pt x="43" y="687"/>
                    </a:cubicBezTo>
                    <a:cubicBezTo>
                      <a:pt x="48" y="306"/>
                      <a:pt x="43"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109;p48">
                <a:extLst>
                  <a:ext uri="{FF2B5EF4-FFF2-40B4-BE49-F238E27FC236}">
                    <a16:creationId xmlns:a16="http://schemas.microsoft.com/office/drawing/2014/main" id="{D75B37A6-7B2E-81A1-8020-B70A339428F2}"/>
                  </a:ext>
                </a:extLst>
              </p:cNvPr>
              <p:cNvSpPr/>
              <p:nvPr/>
            </p:nvSpPr>
            <p:spPr>
              <a:xfrm>
                <a:off x="3405978" y="4703527"/>
                <a:ext cx="23336" cy="1262"/>
              </a:xfrm>
              <a:custGeom>
                <a:avLst/>
                <a:gdLst/>
                <a:ahLst/>
                <a:cxnLst/>
                <a:rect l="l" t="t" r="r" b="b"/>
                <a:pathLst>
                  <a:path w="980" h="53" extrusionOk="0">
                    <a:moveTo>
                      <a:pt x="51" y="0"/>
                    </a:moveTo>
                    <a:cubicBezTo>
                      <a:pt x="21" y="0"/>
                      <a:pt x="5" y="2"/>
                      <a:pt x="5" y="5"/>
                    </a:cubicBezTo>
                    <a:cubicBezTo>
                      <a:pt x="1" y="14"/>
                      <a:pt x="219" y="48"/>
                      <a:pt x="490" y="53"/>
                    </a:cubicBezTo>
                    <a:cubicBezTo>
                      <a:pt x="761" y="53"/>
                      <a:pt x="979" y="22"/>
                      <a:pt x="975" y="10"/>
                    </a:cubicBezTo>
                    <a:cubicBezTo>
                      <a:pt x="975" y="7"/>
                      <a:pt x="959" y="6"/>
                      <a:pt x="931" y="6"/>
                    </a:cubicBezTo>
                    <a:cubicBezTo>
                      <a:pt x="869" y="6"/>
                      <a:pt x="747" y="10"/>
                      <a:pt x="599" y="10"/>
                    </a:cubicBezTo>
                    <a:cubicBezTo>
                      <a:pt x="564" y="10"/>
                      <a:pt x="528" y="10"/>
                      <a:pt x="490" y="10"/>
                    </a:cubicBezTo>
                    <a:cubicBezTo>
                      <a:pt x="297" y="10"/>
                      <a:pt x="129"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110;p48">
                <a:extLst>
                  <a:ext uri="{FF2B5EF4-FFF2-40B4-BE49-F238E27FC236}">
                    <a16:creationId xmlns:a16="http://schemas.microsoft.com/office/drawing/2014/main" id="{BF28A2FA-70AE-4D41-A3D1-824EF53F2B04}"/>
                  </a:ext>
                </a:extLst>
              </p:cNvPr>
              <p:cNvSpPr/>
              <p:nvPr/>
            </p:nvSpPr>
            <p:spPr>
              <a:xfrm>
                <a:off x="3390260" y="4703599"/>
                <a:ext cx="2738" cy="4548"/>
              </a:xfrm>
              <a:custGeom>
                <a:avLst/>
                <a:gdLst/>
                <a:ahLst/>
                <a:cxnLst/>
                <a:rect l="l" t="t" r="r" b="b"/>
                <a:pathLst>
                  <a:path w="115" h="191" extrusionOk="0">
                    <a:moveTo>
                      <a:pt x="14" y="1"/>
                    </a:moveTo>
                    <a:cubicBezTo>
                      <a:pt x="12" y="1"/>
                      <a:pt x="10" y="1"/>
                      <a:pt x="9" y="2"/>
                    </a:cubicBezTo>
                    <a:cubicBezTo>
                      <a:pt x="1" y="7"/>
                      <a:pt x="27" y="45"/>
                      <a:pt x="49" y="98"/>
                    </a:cubicBezTo>
                    <a:cubicBezTo>
                      <a:pt x="75" y="146"/>
                      <a:pt x="84" y="190"/>
                      <a:pt x="96" y="190"/>
                    </a:cubicBezTo>
                    <a:cubicBezTo>
                      <a:pt x="106" y="190"/>
                      <a:pt x="114" y="138"/>
                      <a:pt x="88" y="81"/>
                    </a:cubicBezTo>
                    <a:cubicBezTo>
                      <a:pt x="65" y="30"/>
                      <a:pt x="28"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4111;p48">
                <a:extLst>
                  <a:ext uri="{FF2B5EF4-FFF2-40B4-BE49-F238E27FC236}">
                    <a16:creationId xmlns:a16="http://schemas.microsoft.com/office/drawing/2014/main" id="{91B15E2B-12A2-9858-E452-9AC79EEFCBBE}"/>
                  </a:ext>
                </a:extLst>
              </p:cNvPr>
              <p:cNvSpPr/>
              <p:nvPr/>
            </p:nvSpPr>
            <p:spPr>
              <a:xfrm>
                <a:off x="3384426" y="4696312"/>
                <a:ext cx="3358" cy="3024"/>
              </a:xfrm>
              <a:custGeom>
                <a:avLst/>
                <a:gdLst/>
                <a:ahLst/>
                <a:cxnLst/>
                <a:rect l="l" t="t" r="r" b="b"/>
                <a:pathLst>
                  <a:path w="141" h="127" extrusionOk="0">
                    <a:moveTo>
                      <a:pt x="15" y="0"/>
                    </a:moveTo>
                    <a:cubicBezTo>
                      <a:pt x="13" y="0"/>
                      <a:pt x="11" y="1"/>
                      <a:pt x="10" y="2"/>
                    </a:cubicBezTo>
                    <a:cubicBezTo>
                      <a:pt x="0" y="6"/>
                      <a:pt x="22" y="41"/>
                      <a:pt x="58" y="77"/>
                    </a:cubicBezTo>
                    <a:cubicBezTo>
                      <a:pt x="88" y="106"/>
                      <a:pt x="117" y="127"/>
                      <a:pt x="128" y="127"/>
                    </a:cubicBezTo>
                    <a:cubicBezTo>
                      <a:pt x="130" y="127"/>
                      <a:pt x="131" y="126"/>
                      <a:pt x="132" y="125"/>
                    </a:cubicBezTo>
                    <a:cubicBezTo>
                      <a:pt x="141" y="120"/>
                      <a:pt x="119" y="85"/>
                      <a:pt x="84" y="50"/>
                    </a:cubicBezTo>
                    <a:cubicBezTo>
                      <a:pt x="54" y="20"/>
                      <a:pt x="27" y="0"/>
                      <a:pt x="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112;p48">
                <a:extLst>
                  <a:ext uri="{FF2B5EF4-FFF2-40B4-BE49-F238E27FC236}">
                    <a16:creationId xmlns:a16="http://schemas.microsoft.com/office/drawing/2014/main" id="{714408C8-803E-0277-3A12-09262EC4829D}"/>
                  </a:ext>
                </a:extLst>
              </p:cNvPr>
              <p:cNvSpPr/>
              <p:nvPr/>
            </p:nvSpPr>
            <p:spPr>
              <a:xfrm>
                <a:off x="3376138" y="4692525"/>
                <a:ext cx="4786" cy="2024"/>
              </a:xfrm>
              <a:custGeom>
                <a:avLst/>
                <a:gdLst/>
                <a:ahLst/>
                <a:cxnLst/>
                <a:rect l="l" t="t" r="r" b="b"/>
                <a:pathLst>
                  <a:path w="201" h="85" extrusionOk="0">
                    <a:moveTo>
                      <a:pt x="61" y="0"/>
                    </a:moveTo>
                    <a:cubicBezTo>
                      <a:pt x="25" y="0"/>
                      <a:pt x="0" y="12"/>
                      <a:pt x="3" y="22"/>
                    </a:cubicBezTo>
                    <a:cubicBezTo>
                      <a:pt x="8" y="30"/>
                      <a:pt x="52" y="30"/>
                      <a:pt x="100" y="48"/>
                    </a:cubicBezTo>
                    <a:cubicBezTo>
                      <a:pt x="142" y="62"/>
                      <a:pt x="173" y="84"/>
                      <a:pt x="186" y="84"/>
                    </a:cubicBezTo>
                    <a:cubicBezTo>
                      <a:pt x="188" y="84"/>
                      <a:pt x="190" y="84"/>
                      <a:pt x="191" y="82"/>
                    </a:cubicBezTo>
                    <a:cubicBezTo>
                      <a:pt x="201" y="78"/>
                      <a:pt x="174" y="30"/>
                      <a:pt x="112" y="8"/>
                    </a:cubicBezTo>
                    <a:cubicBezTo>
                      <a:pt x="94" y="3"/>
                      <a:pt x="77"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4113;p48">
                <a:extLst>
                  <a:ext uri="{FF2B5EF4-FFF2-40B4-BE49-F238E27FC236}">
                    <a16:creationId xmlns:a16="http://schemas.microsoft.com/office/drawing/2014/main" id="{58FF5CF3-CE62-C7E6-BCF2-82BE3AE324F3}"/>
                  </a:ext>
                </a:extLst>
              </p:cNvPr>
              <p:cNvSpPr/>
              <p:nvPr/>
            </p:nvSpPr>
            <p:spPr>
              <a:xfrm>
                <a:off x="3370185" y="4691239"/>
                <a:ext cx="2619" cy="1310"/>
              </a:xfrm>
              <a:custGeom>
                <a:avLst/>
                <a:gdLst/>
                <a:ahLst/>
                <a:cxnLst/>
                <a:rect l="l" t="t" r="r" b="b"/>
                <a:pathLst>
                  <a:path w="110" h="55" extrusionOk="0">
                    <a:moveTo>
                      <a:pt x="25" y="0"/>
                    </a:moveTo>
                    <a:cubicBezTo>
                      <a:pt x="14" y="0"/>
                      <a:pt x="7" y="3"/>
                      <a:pt x="5" y="10"/>
                    </a:cubicBezTo>
                    <a:cubicBezTo>
                      <a:pt x="1" y="18"/>
                      <a:pt x="17" y="36"/>
                      <a:pt x="48" y="44"/>
                    </a:cubicBezTo>
                    <a:cubicBezTo>
                      <a:pt x="61" y="51"/>
                      <a:pt x="74" y="54"/>
                      <a:pt x="84" y="54"/>
                    </a:cubicBezTo>
                    <a:cubicBezTo>
                      <a:pt x="95" y="54"/>
                      <a:pt x="103" y="51"/>
                      <a:pt x="105" y="44"/>
                    </a:cubicBezTo>
                    <a:cubicBezTo>
                      <a:pt x="110" y="36"/>
                      <a:pt x="88" y="18"/>
                      <a:pt x="61" y="10"/>
                    </a:cubicBezTo>
                    <a:cubicBezTo>
                      <a:pt x="48" y="3"/>
                      <a:pt x="35"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114;p48">
                <a:extLst>
                  <a:ext uri="{FF2B5EF4-FFF2-40B4-BE49-F238E27FC236}">
                    <a16:creationId xmlns:a16="http://schemas.microsoft.com/office/drawing/2014/main" id="{BE8478DD-D5BC-0656-3CDE-97141C82764A}"/>
                  </a:ext>
                </a:extLst>
              </p:cNvPr>
              <p:cNvSpPr/>
              <p:nvPr/>
            </p:nvSpPr>
            <p:spPr>
              <a:xfrm>
                <a:off x="3124656" y="4497889"/>
                <a:ext cx="97322" cy="143137"/>
              </a:xfrm>
              <a:custGeom>
                <a:avLst/>
                <a:gdLst/>
                <a:ahLst/>
                <a:cxnLst/>
                <a:rect l="l" t="t" r="r" b="b"/>
                <a:pathLst>
                  <a:path w="4087" h="6011" extrusionOk="0">
                    <a:moveTo>
                      <a:pt x="2090" y="0"/>
                    </a:moveTo>
                    <a:lnTo>
                      <a:pt x="1" y="1555"/>
                    </a:lnTo>
                    <a:lnTo>
                      <a:pt x="115" y="1726"/>
                    </a:lnTo>
                    <a:cubicBezTo>
                      <a:pt x="626" y="2495"/>
                      <a:pt x="2767" y="5585"/>
                      <a:pt x="3288" y="5966"/>
                    </a:cubicBezTo>
                    <a:cubicBezTo>
                      <a:pt x="3330" y="5997"/>
                      <a:pt x="3363" y="6011"/>
                      <a:pt x="3387" y="6011"/>
                    </a:cubicBezTo>
                    <a:cubicBezTo>
                      <a:pt x="3696" y="6011"/>
                      <a:pt x="2675" y="3741"/>
                      <a:pt x="2675" y="3741"/>
                    </a:cubicBezTo>
                    <a:lnTo>
                      <a:pt x="4087" y="2666"/>
                    </a:lnTo>
                    <a:lnTo>
                      <a:pt x="2090"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4115;p48">
                <a:extLst>
                  <a:ext uri="{FF2B5EF4-FFF2-40B4-BE49-F238E27FC236}">
                    <a16:creationId xmlns:a16="http://schemas.microsoft.com/office/drawing/2014/main" id="{6ABE2796-A2C1-3FE7-2C63-D230B6447A71}"/>
                  </a:ext>
                </a:extLst>
              </p:cNvPr>
              <p:cNvSpPr/>
              <p:nvPr/>
            </p:nvSpPr>
            <p:spPr>
              <a:xfrm>
                <a:off x="3143279" y="4520989"/>
                <a:ext cx="143" cy="24"/>
              </a:xfrm>
              <a:custGeom>
                <a:avLst/>
                <a:gdLst/>
                <a:ahLst/>
                <a:cxnLst/>
                <a:rect l="l" t="t" r="r" b="b"/>
                <a:pathLst>
                  <a:path w="6" h="1" extrusionOk="0">
                    <a:moveTo>
                      <a:pt x="5" y="0"/>
                    </a:moveTo>
                    <a:lnTo>
                      <a:pt x="1" y="0"/>
                    </a:lnTo>
                    <a:lnTo>
                      <a:pt x="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116;p48">
                <a:extLst>
                  <a:ext uri="{FF2B5EF4-FFF2-40B4-BE49-F238E27FC236}">
                    <a16:creationId xmlns:a16="http://schemas.microsoft.com/office/drawing/2014/main" id="{1DBC5BE0-D693-5F71-FEFF-8F1DDD047192}"/>
                  </a:ext>
                </a:extLst>
              </p:cNvPr>
              <p:cNvSpPr/>
              <p:nvPr/>
            </p:nvSpPr>
            <p:spPr>
              <a:xfrm>
                <a:off x="3125609" y="4520989"/>
                <a:ext cx="24479" cy="35933"/>
              </a:xfrm>
              <a:custGeom>
                <a:avLst/>
                <a:gdLst/>
                <a:ahLst/>
                <a:cxnLst/>
                <a:rect l="l" t="t" r="r" b="b"/>
                <a:pathLst>
                  <a:path w="1028" h="1509" extrusionOk="0">
                    <a:moveTo>
                      <a:pt x="743" y="0"/>
                    </a:moveTo>
                    <a:lnTo>
                      <a:pt x="0" y="559"/>
                    </a:lnTo>
                    <a:lnTo>
                      <a:pt x="27" y="547"/>
                    </a:lnTo>
                    <a:lnTo>
                      <a:pt x="735" y="1508"/>
                    </a:lnTo>
                    <a:cubicBezTo>
                      <a:pt x="914" y="1307"/>
                      <a:pt x="1015" y="1041"/>
                      <a:pt x="1019" y="769"/>
                    </a:cubicBezTo>
                    <a:cubicBezTo>
                      <a:pt x="1027" y="486"/>
                      <a:pt x="936" y="214"/>
                      <a:pt x="747"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117;p48">
                <a:extLst>
                  <a:ext uri="{FF2B5EF4-FFF2-40B4-BE49-F238E27FC236}">
                    <a16:creationId xmlns:a16="http://schemas.microsoft.com/office/drawing/2014/main" id="{4874B5EA-ACEF-E21F-D54C-CBD3511EE8D1}"/>
                  </a:ext>
                </a:extLst>
              </p:cNvPr>
              <p:cNvSpPr/>
              <p:nvPr/>
            </p:nvSpPr>
            <p:spPr>
              <a:xfrm>
                <a:off x="3124656" y="4534920"/>
                <a:ext cx="81724" cy="106489"/>
              </a:xfrm>
              <a:custGeom>
                <a:avLst/>
                <a:gdLst/>
                <a:ahLst/>
                <a:cxnLst/>
                <a:rect l="l" t="t" r="r" b="b"/>
                <a:pathLst>
                  <a:path w="3432" h="4472" extrusionOk="0">
                    <a:moveTo>
                      <a:pt x="1" y="0"/>
                    </a:moveTo>
                    <a:cubicBezTo>
                      <a:pt x="425" y="678"/>
                      <a:pt x="1160" y="1718"/>
                      <a:pt x="1836" y="2623"/>
                    </a:cubicBezTo>
                    <a:cubicBezTo>
                      <a:pt x="1128" y="1658"/>
                      <a:pt x="390" y="583"/>
                      <a:pt x="115" y="171"/>
                    </a:cubicBezTo>
                    <a:lnTo>
                      <a:pt x="1" y="0"/>
                    </a:lnTo>
                    <a:close/>
                    <a:moveTo>
                      <a:pt x="3217" y="3514"/>
                    </a:moveTo>
                    <a:lnTo>
                      <a:pt x="3217" y="3514"/>
                    </a:lnTo>
                    <a:cubicBezTo>
                      <a:pt x="3233" y="3556"/>
                      <a:pt x="3249" y="3599"/>
                      <a:pt x="3264" y="3640"/>
                    </a:cubicBezTo>
                    <a:lnTo>
                      <a:pt x="3264" y="3640"/>
                    </a:lnTo>
                    <a:cubicBezTo>
                      <a:pt x="3241" y="3577"/>
                      <a:pt x="3223" y="3530"/>
                      <a:pt x="3217" y="3514"/>
                    </a:cubicBezTo>
                    <a:close/>
                    <a:moveTo>
                      <a:pt x="3264" y="3640"/>
                    </a:moveTo>
                    <a:lnTo>
                      <a:pt x="3264" y="3640"/>
                    </a:lnTo>
                    <a:cubicBezTo>
                      <a:pt x="3273" y="3665"/>
                      <a:pt x="3282" y="3691"/>
                      <a:pt x="3292" y="3720"/>
                    </a:cubicBezTo>
                    <a:cubicBezTo>
                      <a:pt x="3283" y="3694"/>
                      <a:pt x="3274" y="3667"/>
                      <a:pt x="3264" y="3640"/>
                    </a:cubicBezTo>
                    <a:close/>
                    <a:moveTo>
                      <a:pt x="3261" y="4389"/>
                    </a:moveTo>
                    <a:cubicBezTo>
                      <a:pt x="3263" y="4390"/>
                      <a:pt x="3264" y="4392"/>
                      <a:pt x="3266" y="4393"/>
                    </a:cubicBezTo>
                    <a:lnTo>
                      <a:pt x="3266" y="4393"/>
                    </a:lnTo>
                    <a:cubicBezTo>
                      <a:pt x="3264" y="4391"/>
                      <a:pt x="3263" y="4390"/>
                      <a:pt x="3261" y="4389"/>
                    </a:cubicBezTo>
                    <a:close/>
                    <a:moveTo>
                      <a:pt x="3266" y="4393"/>
                    </a:moveTo>
                    <a:cubicBezTo>
                      <a:pt x="3320" y="4443"/>
                      <a:pt x="3357" y="4472"/>
                      <a:pt x="3379" y="4472"/>
                    </a:cubicBezTo>
                    <a:cubicBezTo>
                      <a:pt x="3405" y="4472"/>
                      <a:pt x="3423" y="4454"/>
                      <a:pt x="3431" y="4423"/>
                    </a:cubicBezTo>
                    <a:lnTo>
                      <a:pt x="3431" y="4423"/>
                    </a:lnTo>
                    <a:cubicBezTo>
                      <a:pt x="3423" y="4441"/>
                      <a:pt x="3409" y="4454"/>
                      <a:pt x="3388" y="4454"/>
                    </a:cubicBezTo>
                    <a:cubicBezTo>
                      <a:pt x="3362" y="4454"/>
                      <a:pt x="3331" y="4441"/>
                      <a:pt x="3288" y="4411"/>
                    </a:cubicBezTo>
                    <a:cubicBezTo>
                      <a:pt x="3280" y="4403"/>
                      <a:pt x="3273" y="4399"/>
                      <a:pt x="3266" y="43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118;p48">
                <a:extLst>
                  <a:ext uri="{FF2B5EF4-FFF2-40B4-BE49-F238E27FC236}">
                    <a16:creationId xmlns:a16="http://schemas.microsoft.com/office/drawing/2014/main" id="{4C5BF903-3E61-AE9E-09D6-1F1BFC8D04C5}"/>
                  </a:ext>
                </a:extLst>
              </p:cNvPr>
              <p:cNvSpPr/>
              <p:nvPr/>
            </p:nvSpPr>
            <p:spPr>
              <a:xfrm>
                <a:off x="3124656" y="4534301"/>
                <a:ext cx="82677" cy="106680"/>
              </a:xfrm>
              <a:custGeom>
                <a:avLst/>
                <a:gdLst/>
                <a:ahLst/>
                <a:cxnLst/>
                <a:rect l="l" t="t" r="r" b="b"/>
                <a:pathLst>
                  <a:path w="3472" h="4480" extrusionOk="0">
                    <a:moveTo>
                      <a:pt x="40" y="0"/>
                    </a:moveTo>
                    <a:lnTo>
                      <a:pt x="1" y="26"/>
                    </a:lnTo>
                    <a:lnTo>
                      <a:pt x="115" y="197"/>
                    </a:lnTo>
                    <a:cubicBezTo>
                      <a:pt x="390" y="609"/>
                      <a:pt x="1128" y="1684"/>
                      <a:pt x="1836" y="2649"/>
                    </a:cubicBezTo>
                    <a:cubicBezTo>
                      <a:pt x="2449" y="3471"/>
                      <a:pt x="3016" y="4179"/>
                      <a:pt x="3261" y="4415"/>
                    </a:cubicBezTo>
                    <a:cubicBezTo>
                      <a:pt x="3270" y="4423"/>
                      <a:pt x="3278" y="4427"/>
                      <a:pt x="3288" y="4437"/>
                    </a:cubicBezTo>
                    <a:cubicBezTo>
                      <a:pt x="3331" y="4467"/>
                      <a:pt x="3362" y="4480"/>
                      <a:pt x="3388" y="4480"/>
                    </a:cubicBezTo>
                    <a:cubicBezTo>
                      <a:pt x="3409" y="4480"/>
                      <a:pt x="3423" y="4467"/>
                      <a:pt x="3431" y="4449"/>
                    </a:cubicBezTo>
                    <a:cubicBezTo>
                      <a:pt x="3471" y="4318"/>
                      <a:pt x="3366" y="3973"/>
                      <a:pt x="3292" y="3746"/>
                    </a:cubicBezTo>
                    <a:cubicBezTo>
                      <a:pt x="3270" y="3681"/>
                      <a:pt x="3244" y="3610"/>
                      <a:pt x="3217" y="3540"/>
                    </a:cubicBezTo>
                    <a:lnTo>
                      <a:pt x="3217" y="3536"/>
                    </a:lnTo>
                    <a:cubicBezTo>
                      <a:pt x="3179" y="3488"/>
                      <a:pt x="3117" y="3471"/>
                      <a:pt x="3047" y="3471"/>
                    </a:cubicBezTo>
                    <a:cubicBezTo>
                      <a:pt x="2890" y="3471"/>
                      <a:pt x="2697" y="3558"/>
                      <a:pt x="2697" y="3558"/>
                    </a:cubicBezTo>
                    <a:lnTo>
                      <a:pt x="775" y="949"/>
                    </a:lnTo>
                    <a:cubicBezTo>
                      <a:pt x="766" y="958"/>
                      <a:pt x="757" y="966"/>
                      <a:pt x="748" y="976"/>
                    </a:cubicBezTo>
                    <a:lnTo>
                      <a:pt x="40"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119;p48">
                <a:extLst>
                  <a:ext uri="{FF2B5EF4-FFF2-40B4-BE49-F238E27FC236}">
                    <a16:creationId xmlns:a16="http://schemas.microsoft.com/office/drawing/2014/main" id="{0B58F470-6769-0D95-24A0-2B9FFE4EE709}"/>
                  </a:ext>
                </a:extLst>
              </p:cNvPr>
              <p:cNvSpPr/>
              <p:nvPr/>
            </p:nvSpPr>
            <p:spPr>
              <a:xfrm>
                <a:off x="3125609" y="4533991"/>
                <a:ext cx="17502" cy="23551"/>
              </a:xfrm>
              <a:custGeom>
                <a:avLst/>
                <a:gdLst/>
                <a:ahLst/>
                <a:cxnLst/>
                <a:rect l="l" t="t" r="r" b="b"/>
                <a:pathLst>
                  <a:path w="735" h="989" extrusionOk="0">
                    <a:moveTo>
                      <a:pt x="27" y="1"/>
                    </a:moveTo>
                    <a:lnTo>
                      <a:pt x="0" y="13"/>
                    </a:lnTo>
                    <a:lnTo>
                      <a:pt x="708" y="989"/>
                    </a:lnTo>
                    <a:cubicBezTo>
                      <a:pt x="717" y="979"/>
                      <a:pt x="726" y="971"/>
                      <a:pt x="735" y="962"/>
                    </a:cubicBezTo>
                    <a:lnTo>
                      <a:pt x="27" y="1"/>
                    </a:lnTo>
                    <a:close/>
                  </a:path>
                </a:pathLst>
              </a:custGeom>
              <a:solidFill>
                <a:srgbClr val="F4A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120;p48">
                <a:extLst>
                  <a:ext uri="{FF2B5EF4-FFF2-40B4-BE49-F238E27FC236}">
                    <a16:creationId xmlns:a16="http://schemas.microsoft.com/office/drawing/2014/main" id="{4A05E4CD-C974-AC7F-FB8C-9CDC1641EF70}"/>
                  </a:ext>
                </a:extLst>
              </p:cNvPr>
              <p:cNvSpPr/>
              <p:nvPr/>
            </p:nvSpPr>
            <p:spPr>
              <a:xfrm>
                <a:off x="3125418" y="4532944"/>
                <a:ext cx="80748" cy="107752"/>
              </a:xfrm>
              <a:custGeom>
                <a:avLst/>
                <a:gdLst/>
                <a:ahLst/>
                <a:cxnLst/>
                <a:rect l="l" t="t" r="r" b="b"/>
                <a:pathLst>
                  <a:path w="3391" h="4525" extrusionOk="0">
                    <a:moveTo>
                      <a:pt x="4" y="1"/>
                    </a:moveTo>
                    <a:cubicBezTo>
                      <a:pt x="0" y="1"/>
                      <a:pt x="13" y="18"/>
                      <a:pt x="30" y="49"/>
                    </a:cubicBezTo>
                    <a:cubicBezTo>
                      <a:pt x="61" y="93"/>
                      <a:pt x="91" y="136"/>
                      <a:pt x="122" y="188"/>
                    </a:cubicBezTo>
                    <a:cubicBezTo>
                      <a:pt x="218" y="325"/>
                      <a:pt x="331" y="490"/>
                      <a:pt x="467" y="687"/>
                    </a:cubicBezTo>
                    <a:cubicBezTo>
                      <a:pt x="755" y="1106"/>
                      <a:pt x="1171" y="1683"/>
                      <a:pt x="1638" y="2308"/>
                    </a:cubicBezTo>
                    <a:cubicBezTo>
                      <a:pt x="2106" y="2933"/>
                      <a:pt x="2543" y="3488"/>
                      <a:pt x="2862" y="3885"/>
                    </a:cubicBezTo>
                    <a:cubicBezTo>
                      <a:pt x="3015" y="4069"/>
                      <a:pt x="3141" y="4226"/>
                      <a:pt x="3246" y="4353"/>
                    </a:cubicBezTo>
                    <a:cubicBezTo>
                      <a:pt x="3286" y="4402"/>
                      <a:pt x="3321" y="4441"/>
                      <a:pt x="3351" y="4480"/>
                    </a:cubicBezTo>
                    <a:cubicBezTo>
                      <a:pt x="3377" y="4511"/>
                      <a:pt x="3391" y="4524"/>
                      <a:pt x="3391" y="4524"/>
                    </a:cubicBezTo>
                    <a:cubicBezTo>
                      <a:pt x="3391" y="4524"/>
                      <a:pt x="3383" y="4506"/>
                      <a:pt x="3360" y="4476"/>
                    </a:cubicBezTo>
                    <a:cubicBezTo>
                      <a:pt x="3330" y="4436"/>
                      <a:pt x="3294" y="4393"/>
                      <a:pt x="3260" y="4345"/>
                    </a:cubicBezTo>
                    <a:cubicBezTo>
                      <a:pt x="3155" y="4214"/>
                      <a:pt x="3032" y="4056"/>
                      <a:pt x="2884" y="3869"/>
                    </a:cubicBezTo>
                    <a:cubicBezTo>
                      <a:pt x="2570" y="3466"/>
                      <a:pt x="2136" y="2907"/>
                      <a:pt x="1669" y="2282"/>
                    </a:cubicBezTo>
                    <a:cubicBezTo>
                      <a:pt x="1201" y="1657"/>
                      <a:pt x="787" y="1085"/>
                      <a:pt x="489" y="670"/>
                    </a:cubicBezTo>
                    <a:cubicBezTo>
                      <a:pt x="349" y="477"/>
                      <a:pt x="231" y="311"/>
                      <a:pt x="135" y="180"/>
                    </a:cubicBezTo>
                    <a:cubicBezTo>
                      <a:pt x="100" y="128"/>
                      <a:pt x="69" y="83"/>
                      <a:pt x="39" y="45"/>
                    </a:cubicBezTo>
                    <a:cubicBezTo>
                      <a:pt x="17" y="14"/>
                      <a:pt x="4" y="1"/>
                      <a:pt x="4"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121;p48">
                <a:extLst>
                  <a:ext uri="{FF2B5EF4-FFF2-40B4-BE49-F238E27FC236}">
                    <a16:creationId xmlns:a16="http://schemas.microsoft.com/office/drawing/2014/main" id="{3B5845BA-E36D-E71B-2900-3EE6DC5374D9}"/>
                  </a:ext>
                </a:extLst>
              </p:cNvPr>
              <p:cNvSpPr/>
              <p:nvPr/>
            </p:nvSpPr>
            <p:spPr>
              <a:xfrm>
                <a:off x="3187622" y="4616676"/>
                <a:ext cx="14883" cy="3119"/>
              </a:xfrm>
              <a:custGeom>
                <a:avLst/>
                <a:gdLst/>
                <a:ahLst/>
                <a:cxnLst/>
                <a:rect l="l" t="t" r="r" b="b"/>
                <a:pathLst>
                  <a:path w="625" h="131" extrusionOk="0">
                    <a:moveTo>
                      <a:pt x="358" y="0"/>
                    </a:moveTo>
                    <a:cubicBezTo>
                      <a:pt x="342" y="0"/>
                      <a:pt x="325" y="1"/>
                      <a:pt x="307" y="2"/>
                    </a:cubicBezTo>
                    <a:cubicBezTo>
                      <a:pt x="123" y="20"/>
                      <a:pt x="1" y="121"/>
                      <a:pt x="10" y="129"/>
                    </a:cubicBezTo>
                    <a:cubicBezTo>
                      <a:pt x="11" y="130"/>
                      <a:pt x="11" y="130"/>
                      <a:pt x="13" y="130"/>
                    </a:cubicBezTo>
                    <a:cubicBezTo>
                      <a:pt x="32" y="130"/>
                      <a:pt x="146" y="59"/>
                      <a:pt x="311" y="46"/>
                    </a:cubicBezTo>
                    <a:cubicBezTo>
                      <a:pt x="336" y="44"/>
                      <a:pt x="361" y="43"/>
                      <a:pt x="384" y="43"/>
                    </a:cubicBezTo>
                    <a:cubicBezTo>
                      <a:pt x="501" y="43"/>
                      <a:pt x="589" y="70"/>
                      <a:pt x="612" y="70"/>
                    </a:cubicBezTo>
                    <a:cubicBezTo>
                      <a:pt x="615" y="70"/>
                      <a:pt x="617" y="70"/>
                      <a:pt x="617" y="68"/>
                    </a:cubicBezTo>
                    <a:cubicBezTo>
                      <a:pt x="625" y="65"/>
                      <a:pt x="515" y="0"/>
                      <a:pt x="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122;p48">
                <a:extLst>
                  <a:ext uri="{FF2B5EF4-FFF2-40B4-BE49-F238E27FC236}">
                    <a16:creationId xmlns:a16="http://schemas.microsoft.com/office/drawing/2014/main" id="{F34A28DE-84EA-931B-756E-9C2B809EF1D9}"/>
                  </a:ext>
                </a:extLst>
              </p:cNvPr>
              <p:cNvSpPr/>
              <p:nvPr/>
            </p:nvSpPr>
            <p:spPr>
              <a:xfrm>
                <a:off x="3183264" y="4592980"/>
                <a:ext cx="7930" cy="1143"/>
              </a:xfrm>
              <a:custGeom>
                <a:avLst/>
                <a:gdLst/>
                <a:ahLst/>
                <a:cxnLst/>
                <a:rect l="l" t="t" r="r" b="b"/>
                <a:pathLst>
                  <a:path w="333" h="48" extrusionOk="0">
                    <a:moveTo>
                      <a:pt x="260" y="1"/>
                    </a:moveTo>
                    <a:cubicBezTo>
                      <a:pt x="234" y="1"/>
                      <a:pt x="201" y="3"/>
                      <a:pt x="167" y="6"/>
                    </a:cubicBezTo>
                    <a:cubicBezTo>
                      <a:pt x="75" y="10"/>
                      <a:pt x="0" y="27"/>
                      <a:pt x="4" y="37"/>
                    </a:cubicBezTo>
                    <a:cubicBezTo>
                      <a:pt x="4" y="45"/>
                      <a:pt x="34" y="48"/>
                      <a:pt x="79" y="48"/>
                    </a:cubicBezTo>
                    <a:cubicBezTo>
                      <a:pt x="104" y="48"/>
                      <a:pt x="135" y="47"/>
                      <a:pt x="167" y="45"/>
                    </a:cubicBezTo>
                    <a:cubicBezTo>
                      <a:pt x="258" y="37"/>
                      <a:pt x="333" y="23"/>
                      <a:pt x="328" y="10"/>
                    </a:cubicBezTo>
                    <a:cubicBezTo>
                      <a:pt x="328" y="5"/>
                      <a:pt x="301" y="1"/>
                      <a:pt x="2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123;p48">
                <a:extLst>
                  <a:ext uri="{FF2B5EF4-FFF2-40B4-BE49-F238E27FC236}">
                    <a16:creationId xmlns:a16="http://schemas.microsoft.com/office/drawing/2014/main" id="{E0C51F1A-8BA6-C3D1-BC52-217BADECDB68}"/>
                  </a:ext>
                </a:extLst>
              </p:cNvPr>
              <p:cNvSpPr/>
              <p:nvPr/>
            </p:nvSpPr>
            <p:spPr>
              <a:xfrm>
                <a:off x="3182097" y="4586550"/>
                <a:ext cx="6691" cy="1595"/>
              </a:xfrm>
              <a:custGeom>
                <a:avLst/>
                <a:gdLst/>
                <a:ahLst/>
                <a:cxnLst/>
                <a:rect l="l" t="t" r="r" b="b"/>
                <a:pathLst>
                  <a:path w="281" h="67" extrusionOk="0">
                    <a:moveTo>
                      <a:pt x="27" y="0"/>
                    </a:moveTo>
                    <a:cubicBezTo>
                      <a:pt x="14" y="0"/>
                      <a:pt x="6" y="2"/>
                      <a:pt x="6" y="5"/>
                    </a:cubicBezTo>
                    <a:cubicBezTo>
                      <a:pt x="1" y="18"/>
                      <a:pt x="63" y="40"/>
                      <a:pt x="137" y="53"/>
                    </a:cubicBezTo>
                    <a:cubicBezTo>
                      <a:pt x="184" y="61"/>
                      <a:pt x="227" y="66"/>
                      <a:pt x="253" y="66"/>
                    </a:cubicBezTo>
                    <a:cubicBezTo>
                      <a:pt x="268" y="66"/>
                      <a:pt x="277" y="65"/>
                      <a:pt x="277" y="61"/>
                    </a:cubicBezTo>
                    <a:cubicBezTo>
                      <a:pt x="281" y="49"/>
                      <a:pt x="220" y="27"/>
                      <a:pt x="146" y="14"/>
                    </a:cubicBezTo>
                    <a:cubicBezTo>
                      <a:pt x="97" y="5"/>
                      <a:pt x="53"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124;p48">
                <a:extLst>
                  <a:ext uri="{FF2B5EF4-FFF2-40B4-BE49-F238E27FC236}">
                    <a16:creationId xmlns:a16="http://schemas.microsoft.com/office/drawing/2014/main" id="{0B3A9D90-3320-B9C1-EFF8-F377B051D30B}"/>
                  </a:ext>
                </a:extLst>
              </p:cNvPr>
              <p:cNvSpPr/>
              <p:nvPr/>
            </p:nvSpPr>
            <p:spPr>
              <a:xfrm>
                <a:off x="3185550" y="4578930"/>
                <a:ext cx="5310" cy="6739"/>
              </a:xfrm>
              <a:custGeom>
                <a:avLst/>
                <a:gdLst/>
                <a:ahLst/>
                <a:cxnLst/>
                <a:rect l="l" t="t" r="r" b="b"/>
                <a:pathLst>
                  <a:path w="223" h="283" extrusionOk="0">
                    <a:moveTo>
                      <a:pt x="11" y="1"/>
                    </a:moveTo>
                    <a:cubicBezTo>
                      <a:pt x="10" y="1"/>
                      <a:pt x="10" y="1"/>
                      <a:pt x="9" y="2"/>
                    </a:cubicBezTo>
                    <a:cubicBezTo>
                      <a:pt x="1" y="6"/>
                      <a:pt x="39" y="76"/>
                      <a:pt x="97" y="155"/>
                    </a:cubicBezTo>
                    <a:cubicBezTo>
                      <a:pt x="150" y="225"/>
                      <a:pt x="200" y="282"/>
                      <a:pt x="213" y="282"/>
                    </a:cubicBezTo>
                    <a:cubicBezTo>
                      <a:pt x="213" y="282"/>
                      <a:pt x="214" y="282"/>
                      <a:pt x="215" y="282"/>
                    </a:cubicBezTo>
                    <a:cubicBezTo>
                      <a:pt x="223" y="276"/>
                      <a:pt x="184" y="207"/>
                      <a:pt x="128" y="128"/>
                    </a:cubicBezTo>
                    <a:cubicBezTo>
                      <a:pt x="74" y="59"/>
                      <a:pt x="25"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125;p48">
                <a:extLst>
                  <a:ext uri="{FF2B5EF4-FFF2-40B4-BE49-F238E27FC236}">
                    <a16:creationId xmlns:a16="http://schemas.microsoft.com/office/drawing/2014/main" id="{526364FF-2C99-3D6A-3F21-2FDD3A161983}"/>
                  </a:ext>
                </a:extLst>
              </p:cNvPr>
              <p:cNvSpPr/>
              <p:nvPr/>
            </p:nvSpPr>
            <p:spPr>
              <a:xfrm>
                <a:off x="3188884" y="4574691"/>
                <a:ext cx="5524" cy="7953"/>
              </a:xfrm>
              <a:custGeom>
                <a:avLst/>
                <a:gdLst/>
                <a:ahLst/>
                <a:cxnLst/>
                <a:rect l="l" t="t" r="r" b="b"/>
                <a:pathLst>
                  <a:path w="232" h="334" extrusionOk="0">
                    <a:moveTo>
                      <a:pt x="11" y="0"/>
                    </a:moveTo>
                    <a:cubicBezTo>
                      <a:pt x="10" y="0"/>
                      <a:pt x="10" y="0"/>
                      <a:pt x="10" y="0"/>
                    </a:cubicBezTo>
                    <a:cubicBezTo>
                      <a:pt x="0" y="0"/>
                      <a:pt x="22" y="93"/>
                      <a:pt x="83" y="188"/>
                    </a:cubicBezTo>
                    <a:cubicBezTo>
                      <a:pt x="137" y="278"/>
                      <a:pt x="205" y="334"/>
                      <a:pt x="221" y="334"/>
                    </a:cubicBezTo>
                    <a:cubicBezTo>
                      <a:pt x="222" y="334"/>
                      <a:pt x="223" y="333"/>
                      <a:pt x="224" y="333"/>
                    </a:cubicBezTo>
                    <a:cubicBezTo>
                      <a:pt x="232" y="323"/>
                      <a:pt x="171" y="258"/>
                      <a:pt x="114" y="166"/>
                    </a:cubicBezTo>
                    <a:cubicBezTo>
                      <a:pt x="58" y="77"/>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126;p48">
                <a:extLst>
                  <a:ext uri="{FF2B5EF4-FFF2-40B4-BE49-F238E27FC236}">
                    <a16:creationId xmlns:a16="http://schemas.microsoft.com/office/drawing/2014/main" id="{D6AA8AEC-14D1-B706-9A58-BCC2552F093A}"/>
                  </a:ext>
                </a:extLst>
              </p:cNvPr>
              <p:cNvSpPr/>
              <p:nvPr/>
            </p:nvSpPr>
            <p:spPr>
              <a:xfrm>
                <a:off x="3189813" y="4591861"/>
                <a:ext cx="14073" cy="9644"/>
              </a:xfrm>
              <a:custGeom>
                <a:avLst/>
                <a:gdLst/>
                <a:ahLst/>
                <a:cxnLst/>
                <a:rect l="l" t="t" r="r" b="b"/>
                <a:pathLst>
                  <a:path w="591" h="405" extrusionOk="0">
                    <a:moveTo>
                      <a:pt x="173" y="30"/>
                    </a:moveTo>
                    <a:cubicBezTo>
                      <a:pt x="183" y="30"/>
                      <a:pt x="195" y="30"/>
                      <a:pt x="207" y="31"/>
                    </a:cubicBezTo>
                    <a:cubicBezTo>
                      <a:pt x="267" y="31"/>
                      <a:pt x="342" y="53"/>
                      <a:pt x="411" y="106"/>
                    </a:cubicBezTo>
                    <a:cubicBezTo>
                      <a:pt x="473" y="149"/>
                      <a:pt x="542" y="232"/>
                      <a:pt x="552" y="320"/>
                    </a:cubicBezTo>
                    <a:cubicBezTo>
                      <a:pt x="552" y="348"/>
                      <a:pt x="528" y="365"/>
                      <a:pt x="500" y="365"/>
                    </a:cubicBezTo>
                    <a:cubicBezTo>
                      <a:pt x="490" y="365"/>
                      <a:pt x="479" y="363"/>
                      <a:pt x="469" y="358"/>
                    </a:cubicBezTo>
                    <a:cubicBezTo>
                      <a:pt x="429" y="342"/>
                      <a:pt x="390" y="315"/>
                      <a:pt x="354" y="293"/>
                    </a:cubicBezTo>
                    <a:cubicBezTo>
                      <a:pt x="285" y="245"/>
                      <a:pt x="223" y="193"/>
                      <a:pt x="175" y="149"/>
                    </a:cubicBezTo>
                    <a:cubicBezTo>
                      <a:pt x="131" y="106"/>
                      <a:pt x="95" y="69"/>
                      <a:pt x="70" y="42"/>
                    </a:cubicBezTo>
                    <a:lnTo>
                      <a:pt x="70" y="42"/>
                    </a:lnTo>
                    <a:cubicBezTo>
                      <a:pt x="97" y="36"/>
                      <a:pt x="131" y="30"/>
                      <a:pt x="173" y="30"/>
                    </a:cubicBezTo>
                    <a:close/>
                    <a:moveTo>
                      <a:pt x="28" y="1"/>
                    </a:moveTo>
                    <a:cubicBezTo>
                      <a:pt x="28" y="1"/>
                      <a:pt x="27" y="1"/>
                      <a:pt x="27" y="1"/>
                    </a:cubicBezTo>
                    <a:cubicBezTo>
                      <a:pt x="26" y="2"/>
                      <a:pt x="31" y="14"/>
                      <a:pt x="44" y="33"/>
                    </a:cubicBezTo>
                    <a:lnTo>
                      <a:pt x="44" y="33"/>
                    </a:lnTo>
                    <a:cubicBezTo>
                      <a:pt x="12" y="45"/>
                      <a:pt x="1" y="58"/>
                      <a:pt x="1" y="62"/>
                    </a:cubicBezTo>
                    <a:cubicBezTo>
                      <a:pt x="1" y="62"/>
                      <a:pt x="2" y="63"/>
                      <a:pt x="3" y="63"/>
                    </a:cubicBezTo>
                    <a:cubicBezTo>
                      <a:pt x="9" y="63"/>
                      <a:pt x="26" y="55"/>
                      <a:pt x="53" y="47"/>
                    </a:cubicBezTo>
                    <a:lnTo>
                      <a:pt x="53" y="47"/>
                    </a:lnTo>
                    <a:cubicBezTo>
                      <a:pt x="75" y="77"/>
                      <a:pt x="110" y="120"/>
                      <a:pt x="158" y="171"/>
                    </a:cubicBezTo>
                    <a:cubicBezTo>
                      <a:pt x="201" y="219"/>
                      <a:pt x="263" y="271"/>
                      <a:pt x="332" y="324"/>
                    </a:cubicBezTo>
                    <a:cubicBezTo>
                      <a:pt x="372" y="346"/>
                      <a:pt x="407" y="376"/>
                      <a:pt x="455" y="394"/>
                    </a:cubicBezTo>
                    <a:cubicBezTo>
                      <a:pt x="472" y="399"/>
                      <a:pt x="488" y="405"/>
                      <a:pt x="507" y="405"/>
                    </a:cubicBezTo>
                    <a:cubicBezTo>
                      <a:pt x="518" y="405"/>
                      <a:pt x="529" y="403"/>
                      <a:pt x="542" y="398"/>
                    </a:cubicBezTo>
                    <a:cubicBezTo>
                      <a:pt x="574" y="385"/>
                      <a:pt x="590" y="350"/>
                      <a:pt x="590" y="320"/>
                    </a:cubicBezTo>
                    <a:cubicBezTo>
                      <a:pt x="553" y="98"/>
                      <a:pt x="349" y="1"/>
                      <a:pt x="217" y="1"/>
                    </a:cubicBezTo>
                    <a:cubicBezTo>
                      <a:pt x="213" y="1"/>
                      <a:pt x="210" y="1"/>
                      <a:pt x="207" y="1"/>
                    </a:cubicBezTo>
                    <a:cubicBezTo>
                      <a:pt x="141" y="1"/>
                      <a:pt x="92" y="15"/>
                      <a:pt x="57" y="28"/>
                    </a:cubicBezTo>
                    <a:lnTo>
                      <a:pt x="57" y="28"/>
                    </a:lnTo>
                    <a:cubicBezTo>
                      <a:pt x="41" y="11"/>
                      <a:pt x="31"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4127;p48">
                <a:extLst>
                  <a:ext uri="{FF2B5EF4-FFF2-40B4-BE49-F238E27FC236}">
                    <a16:creationId xmlns:a16="http://schemas.microsoft.com/office/drawing/2014/main" id="{E4D19C73-864B-5CB7-69F8-E7849BB8D180}"/>
                  </a:ext>
                </a:extLst>
              </p:cNvPr>
              <p:cNvSpPr/>
              <p:nvPr/>
            </p:nvSpPr>
            <p:spPr>
              <a:xfrm>
                <a:off x="3190456" y="4582621"/>
                <a:ext cx="6882" cy="10525"/>
              </a:xfrm>
              <a:custGeom>
                <a:avLst/>
                <a:gdLst/>
                <a:ahLst/>
                <a:cxnLst/>
                <a:rect l="l" t="t" r="r" b="b"/>
                <a:pathLst>
                  <a:path w="289" h="442" extrusionOk="0">
                    <a:moveTo>
                      <a:pt x="177" y="0"/>
                    </a:moveTo>
                    <a:cubicBezTo>
                      <a:pt x="150" y="0"/>
                      <a:pt x="124" y="11"/>
                      <a:pt x="109" y="26"/>
                    </a:cubicBezTo>
                    <a:cubicBezTo>
                      <a:pt x="83" y="52"/>
                      <a:pt x="69" y="87"/>
                      <a:pt x="57" y="113"/>
                    </a:cubicBezTo>
                    <a:cubicBezTo>
                      <a:pt x="31" y="170"/>
                      <a:pt x="22" y="226"/>
                      <a:pt x="13" y="274"/>
                    </a:cubicBezTo>
                    <a:cubicBezTo>
                      <a:pt x="0" y="367"/>
                      <a:pt x="13" y="423"/>
                      <a:pt x="17" y="423"/>
                    </a:cubicBezTo>
                    <a:cubicBezTo>
                      <a:pt x="26" y="423"/>
                      <a:pt x="22" y="367"/>
                      <a:pt x="43" y="279"/>
                    </a:cubicBezTo>
                    <a:cubicBezTo>
                      <a:pt x="53" y="236"/>
                      <a:pt x="65" y="183"/>
                      <a:pt x="91" y="131"/>
                    </a:cubicBezTo>
                    <a:cubicBezTo>
                      <a:pt x="105" y="90"/>
                      <a:pt x="141" y="40"/>
                      <a:pt x="174" y="40"/>
                    </a:cubicBezTo>
                    <a:cubicBezTo>
                      <a:pt x="183" y="40"/>
                      <a:pt x="192" y="44"/>
                      <a:pt x="201" y="52"/>
                    </a:cubicBezTo>
                    <a:cubicBezTo>
                      <a:pt x="240" y="91"/>
                      <a:pt x="227" y="165"/>
                      <a:pt x="214" y="218"/>
                    </a:cubicBezTo>
                    <a:cubicBezTo>
                      <a:pt x="196" y="270"/>
                      <a:pt x="170" y="319"/>
                      <a:pt x="140" y="349"/>
                    </a:cubicBezTo>
                    <a:cubicBezTo>
                      <a:pt x="79" y="415"/>
                      <a:pt x="22" y="432"/>
                      <a:pt x="26" y="441"/>
                    </a:cubicBezTo>
                    <a:cubicBezTo>
                      <a:pt x="26" y="441"/>
                      <a:pt x="87" y="436"/>
                      <a:pt x="158" y="371"/>
                    </a:cubicBezTo>
                    <a:cubicBezTo>
                      <a:pt x="192" y="336"/>
                      <a:pt x="227" y="288"/>
                      <a:pt x="249" y="231"/>
                    </a:cubicBezTo>
                    <a:cubicBezTo>
                      <a:pt x="267" y="170"/>
                      <a:pt x="289" y="91"/>
                      <a:pt x="232" y="22"/>
                    </a:cubicBezTo>
                    <a:cubicBezTo>
                      <a:pt x="217" y="6"/>
                      <a:pt x="197" y="0"/>
                      <a:pt x="1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128;p48">
                <a:extLst>
                  <a:ext uri="{FF2B5EF4-FFF2-40B4-BE49-F238E27FC236}">
                    <a16:creationId xmlns:a16="http://schemas.microsoft.com/office/drawing/2014/main" id="{D1B05C45-FE2E-1A67-4C87-CD059DBF5945}"/>
                  </a:ext>
                </a:extLst>
              </p:cNvPr>
              <p:cNvSpPr/>
              <p:nvPr/>
            </p:nvSpPr>
            <p:spPr>
              <a:xfrm>
                <a:off x="3142660" y="4521179"/>
                <a:ext cx="9096" cy="36052"/>
              </a:xfrm>
              <a:custGeom>
                <a:avLst/>
                <a:gdLst/>
                <a:ahLst/>
                <a:cxnLst/>
                <a:rect l="l" t="t" r="r" b="b"/>
                <a:pathLst>
                  <a:path w="382" h="1514" extrusionOk="0">
                    <a:moveTo>
                      <a:pt x="49" y="1"/>
                    </a:moveTo>
                    <a:lnTo>
                      <a:pt x="49" y="1"/>
                    </a:lnTo>
                    <a:cubicBezTo>
                      <a:pt x="45" y="6"/>
                      <a:pt x="115" y="71"/>
                      <a:pt x="189" y="202"/>
                    </a:cubicBezTo>
                    <a:cubicBezTo>
                      <a:pt x="263" y="333"/>
                      <a:pt x="342" y="534"/>
                      <a:pt x="333" y="766"/>
                    </a:cubicBezTo>
                    <a:cubicBezTo>
                      <a:pt x="329" y="997"/>
                      <a:pt x="241" y="1194"/>
                      <a:pt x="158" y="1317"/>
                    </a:cubicBezTo>
                    <a:cubicBezTo>
                      <a:pt x="71" y="1443"/>
                      <a:pt x="1" y="1505"/>
                      <a:pt x="5" y="1513"/>
                    </a:cubicBezTo>
                    <a:cubicBezTo>
                      <a:pt x="5" y="1513"/>
                      <a:pt x="27" y="1500"/>
                      <a:pt x="57" y="1469"/>
                    </a:cubicBezTo>
                    <a:cubicBezTo>
                      <a:pt x="93" y="1443"/>
                      <a:pt x="132" y="1396"/>
                      <a:pt x="180" y="1334"/>
                    </a:cubicBezTo>
                    <a:cubicBezTo>
                      <a:pt x="272" y="1212"/>
                      <a:pt x="368" y="1006"/>
                      <a:pt x="377" y="766"/>
                    </a:cubicBezTo>
                    <a:cubicBezTo>
                      <a:pt x="381" y="525"/>
                      <a:pt x="299" y="315"/>
                      <a:pt x="215" y="189"/>
                    </a:cubicBezTo>
                    <a:cubicBezTo>
                      <a:pt x="172" y="123"/>
                      <a:pt x="132" y="75"/>
                      <a:pt x="101" y="45"/>
                    </a:cubicBezTo>
                    <a:cubicBezTo>
                      <a:pt x="71" y="14"/>
                      <a:pt x="49" y="1"/>
                      <a:pt x="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4129;p48">
                <a:extLst>
                  <a:ext uri="{FF2B5EF4-FFF2-40B4-BE49-F238E27FC236}">
                    <a16:creationId xmlns:a16="http://schemas.microsoft.com/office/drawing/2014/main" id="{A9F0819E-55E5-36AE-807A-2C9ABA1545A3}"/>
                  </a:ext>
                </a:extLst>
              </p:cNvPr>
              <p:cNvSpPr/>
              <p:nvPr/>
            </p:nvSpPr>
            <p:spPr>
              <a:xfrm>
                <a:off x="3148709" y="4507962"/>
                <a:ext cx="26551" cy="19288"/>
              </a:xfrm>
              <a:custGeom>
                <a:avLst/>
                <a:gdLst/>
                <a:ahLst/>
                <a:cxnLst/>
                <a:rect l="l" t="t" r="r" b="b"/>
                <a:pathLst>
                  <a:path w="1115" h="810" extrusionOk="0">
                    <a:moveTo>
                      <a:pt x="1109" y="0"/>
                    </a:moveTo>
                    <a:cubicBezTo>
                      <a:pt x="1090" y="0"/>
                      <a:pt x="845" y="173"/>
                      <a:pt x="547" y="390"/>
                    </a:cubicBezTo>
                    <a:cubicBezTo>
                      <a:pt x="241" y="613"/>
                      <a:pt x="1" y="801"/>
                      <a:pt x="5" y="809"/>
                    </a:cubicBezTo>
                    <a:cubicBezTo>
                      <a:pt x="5" y="810"/>
                      <a:pt x="5" y="810"/>
                      <a:pt x="6" y="810"/>
                    </a:cubicBezTo>
                    <a:cubicBezTo>
                      <a:pt x="25" y="810"/>
                      <a:pt x="270" y="639"/>
                      <a:pt x="569" y="420"/>
                    </a:cubicBezTo>
                    <a:cubicBezTo>
                      <a:pt x="874" y="198"/>
                      <a:pt x="1114" y="10"/>
                      <a:pt x="1110" y="1"/>
                    </a:cubicBezTo>
                    <a:cubicBezTo>
                      <a:pt x="1110" y="1"/>
                      <a:pt x="1110" y="0"/>
                      <a:pt x="11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130;p48">
                <a:extLst>
                  <a:ext uri="{FF2B5EF4-FFF2-40B4-BE49-F238E27FC236}">
                    <a16:creationId xmlns:a16="http://schemas.microsoft.com/office/drawing/2014/main" id="{1307B7CB-407D-ECB0-CA1F-7F3D439E9E40}"/>
                  </a:ext>
                </a:extLst>
              </p:cNvPr>
              <p:cNvSpPr/>
              <p:nvPr/>
            </p:nvSpPr>
            <p:spPr>
              <a:xfrm>
                <a:off x="3154424" y="4560854"/>
                <a:ext cx="14192" cy="18740"/>
              </a:xfrm>
              <a:custGeom>
                <a:avLst/>
                <a:gdLst/>
                <a:ahLst/>
                <a:cxnLst/>
                <a:rect l="l" t="t" r="r" b="b"/>
                <a:pathLst>
                  <a:path w="596" h="787" extrusionOk="0">
                    <a:moveTo>
                      <a:pt x="10" y="0"/>
                    </a:moveTo>
                    <a:cubicBezTo>
                      <a:pt x="9" y="0"/>
                      <a:pt x="9" y="0"/>
                      <a:pt x="9" y="0"/>
                    </a:cubicBezTo>
                    <a:cubicBezTo>
                      <a:pt x="1" y="4"/>
                      <a:pt x="101" y="202"/>
                      <a:pt x="263" y="420"/>
                    </a:cubicBezTo>
                    <a:cubicBezTo>
                      <a:pt x="422" y="635"/>
                      <a:pt x="574" y="787"/>
                      <a:pt x="586" y="787"/>
                    </a:cubicBezTo>
                    <a:cubicBezTo>
                      <a:pt x="586" y="787"/>
                      <a:pt x="586" y="787"/>
                      <a:pt x="586" y="787"/>
                    </a:cubicBezTo>
                    <a:cubicBezTo>
                      <a:pt x="595" y="778"/>
                      <a:pt x="455" y="612"/>
                      <a:pt x="293" y="393"/>
                    </a:cubicBezTo>
                    <a:cubicBezTo>
                      <a:pt x="138" y="182"/>
                      <a:pt x="21"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4131;p48">
                <a:extLst>
                  <a:ext uri="{FF2B5EF4-FFF2-40B4-BE49-F238E27FC236}">
                    <a16:creationId xmlns:a16="http://schemas.microsoft.com/office/drawing/2014/main" id="{60676EE2-6BAD-D9B5-6297-DD1E192C1B91}"/>
                  </a:ext>
                </a:extLst>
              </p:cNvPr>
              <p:cNvSpPr/>
              <p:nvPr/>
            </p:nvSpPr>
            <p:spPr>
              <a:xfrm>
                <a:off x="3142755" y="4548447"/>
                <a:ext cx="2858" cy="4334"/>
              </a:xfrm>
              <a:custGeom>
                <a:avLst/>
                <a:gdLst/>
                <a:ahLst/>
                <a:cxnLst/>
                <a:rect l="l" t="t" r="r" b="b"/>
                <a:pathLst>
                  <a:path w="120" h="182" extrusionOk="0">
                    <a:moveTo>
                      <a:pt x="105" y="1"/>
                    </a:moveTo>
                    <a:cubicBezTo>
                      <a:pt x="96" y="1"/>
                      <a:pt x="83" y="43"/>
                      <a:pt x="53" y="88"/>
                    </a:cubicBezTo>
                    <a:cubicBezTo>
                      <a:pt x="27" y="136"/>
                      <a:pt x="1" y="172"/>
                      <a:pt x="10" y="180"/>
                    </a:cubicBezTo>
                    <a:cubicBezTo>
                      <a:pt x="11" y="181"/>
                      <a:pt x="12" y="182"/>
                      <a:pt x="14" y="182"/>
                    </a:cubicBezTo>
                    <a:cubicBezTo>
                      <a:pt x="26" y="182"/>
                      <a:pt x="67" y="156"/>
                      <a:pt x="93" y="110"/>
                    </a:cubicBezTo>
                    <a:cubicBezTo>
                      <a:pt x="119" y="53"/>
                      <a:pt x="119" y="1"/>
                      <a:pt x="106" y="1"/>
                    </a:cubicBezTo>
                    <a:cubicBezTo>
                      <a:pt x="105" y="1"/>
                      <a:pt x="105" y="1"/>
                      <a:pt x="1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132;p48">
                <a:extLst>
                  <a:ext uri="{FF2B5EF4-FFF2-40B4-BE49-F238E27FC236}">
                    <a16:creationId xmlns:a16="http://schemas.microsoft.com/office/drawing/2014/main" id="{4BCD4986-B868-F6F0-1565-11A51F007366}"/>
                  </a:ext>
                </a:extLst>
              </p:cNvPr>
              <p:cNvSpPr/>
              <p:nvPr/>
            </p:nvSpPr>
            <p:spPr>
              <a:xfrm>
                <a:off x="3146637" y="4539397"/>
                <a:ext cx="1381" cy="4191"/>
              </a:xfrm>
              <a:custGeom>
                <a:avLst/>
                <a:gdLst/>
                <a:ahLst/>
                <a:cxnLst/>
                <a:rect l="l" t="t" r="r" b="b"/>
                <a:pathLst>
                  <a:path w="58" h="176" extrusionOk="0">
                    <a:moveTo>
                      <a:pt x="41" y="1"/>
                    </a:moveTo>
                    <a:cubicBezTo>
                      <a:pt x="29" y="1"/>
                      <a:pt x="17" y="39"/>
                      <a:pt x="9" y="84"/>
                    </a:cubicBezTo>
                    <a:cubicBezTo>
                      <a:pt x="1" y="132"/>
                      <a:pt x="5" y="171"/>
                      <a:pt x="17" y="175"/>
                    </a:cubicBezTo>
                    <a:cubicBezTo>
                      <a:pt x="27" y="175"/>
                      <a:pt x="44" y="141"/>
                      <a:pt x="48" y="88"/>
                    </a:cubicBezTo>
                    <a:cubicBezTo>
                      <a:pt x="57" y="40"/>
                      <a:pt x="53" y="1"/>
                      <a:pt x="44" y="1"/>
                    </a:cubicBezTo>
                    <a:cubicBezTo>
                      <a:pt x="43" y="1"/>
                      <a:pt x="42"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133;p48">
                <a:extLst>
                  <a:ext uri="{FF2B5EF4-FFF2-40B4-BE49-F238E27FC236}">
                    <a16:creationId xmlns:a16="http://schemas.microsoft.com/office/drawing/2014/main" id="{362FA638-FC75-916E-54DA-EF58C2F8B2EC}"/>
                  </a:ext>
                </a:extLst>
              </p:cNvPr>
              <p:cNvSpPr/>
              <p:nvPr/>
            </p:nvSpPr>
            <p:spPr>
              <a:xfrm>
                <a:off x="3145065" y="4530634"/>
                <a:ext cx="2405" cy="4548"/>
              </a:xfrm>
              <a:custGeom>
                <a:avLst/>
                <a:gdLst/>
                <a:ahLst/>
                <a:cxnLst/>
                <a:rect l="l" t="t" r="r" b="b"/>
                <a:pathLst>
                  <a:path w="101" h="191" extrusionOk="0">
                    <a:moveTo>
                      <a:pt x="13" y="0"/>
                    </a:moveTo>
                    <a:cubicBezTo>
                      <a:pt x="11" y="0"/>
                      <a:pt x="10" y="1"/>
                      <a:pt x="9" y="2"/>
                    </a:cubicBezTo>
                    <a:cubicBezTo>
                      <a:pt x="0" y="11"/>
                      <a:pt x="27" y="45"/>
                      <a:pt x="45" y="93"/>
                    </a:cubicBezTo>
                    <a:cubicBezTo>
                      <a:pt x="61" y="146"/>
                      <a:pt x="61" y="190"/>
                      <a:pt x="71" y="190"/>
                    </a:cubicBezTo>
                    <a:cubicBezTo>
                      <a:pt x="71" y="190"/>
                      <a:pt x="72" y="190"/>
                      <a:pt x="72" y="190"/>
                    </a:cubicBezTo>
                    <a:cubicBezTo>
                      <a:pt x="85" y="190"/>
                      <a:pt x="100" y="139"/>
                      <a:pt x="83" y="81"/>
                    </a:cubicBezTo>
                    <a:cubicBezTo>
                      <a:pt x="64" y="27"/>
                      <a:pt x="26"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134;p48">
                <a:extLst>
                  <a:ext uri="{FF2B5EF4-FFF2-40B4-BE49-F238E27FC236}">
                    <a16:creationId xmlns:a16="http://schemas.microsoft.com/office/drawing/2014/main" id="{9F8215FC-6996-47FB-9350-BCCC6C08EA3D}"/>
                  </a:ext>
                </a:extLst>
              </p:cNvPr>
              <p:cNvSpPr/>
              <p:nvPr/>
            </p:nvSpPr>
            <p:spPr>
              <a:xfrm>
                <a:off x="3142660" y="4524918"/>
                <a:ext cx="1286" cy="2524"/>
              </a:xfrm>
              <a:custGeom>
                <a:avLst/>
                <a:gdLst/>
                <a:ahLst/>
                <a:cxnLst/>
                <a:rect l="l" t="t" r="r" b="b"/>
                <a:pathLst>
                  <a:path w="54" h="106" extrusionOk="0">
                    <a:moveTo>
                      <a:pt x="17" y="0"/>
                    </a:moveTo>
                    <a:cubicBezTo>
                      <a:pt x="16" y="0"/>
                      <a:pt x="15" y="1"/>
                      <a:pt x="14" y="1"/>
                    </a:cubicBezTo>
                    <a:cubicBezTo>
                      <a:pt x="1" y="6"/>
                      <a:pt x="1" y="32"/>
                      <a:pt x="10" y="59"/>
                    </a:cubicBezTo>
                    <a:cubicBezTo>
                      <a:pt x="14" y="89"/>
                      <a:pt x="31" y="106"/>
                      <a:pt x="41" y="106"/>
                    </a:cubicBezTo>
                    <a:cubicBezTo>
                      <a:pt x="53" y="102"/>
                      <a:pt x="53" y="75"/>
                      <a:pt x="45" y="49"/>
                    </a:cubicBezTo>
                    <a:cubicBezTo>
                      <a:pt x="41" y="21"/>
                      <a:pt x="26"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135;p48">
                <a:extLst>
                  <a:ext uri="{FF2B5EF4-FFF2-40B4-BE49-F238E27FC236}">
                    <a16:creationId xmlns:a16="http://schemas.microsoft.com/office/drawing/2014/main" id="{A0A04A29-D8BF-4D0B-0F9B-E4F92B542EE1}"/>
                  </a:ext>
                </a:extLst>
              </p:cNvPr>
              <p:cNvSpPr/>
              <p:nvPr/>
            </p:nvSpPr>
            <p:spPr>
              <a:xfrm>
                <a:off x="3405549" y="3460049"/>
                <a:ext cx="19074" cy="31766"/>
              </a:xfrm>
              <a:custGeom>
                <a:avLst/>
                <a:gdLst/>
                <a:ahLst/>
                <a:cxnLst/>
                <a:rect l="l" t="t" r="r" b="b"/>
                <a:pathLst>
                  <a:path w="801" h="1334" extrusionOk="0">
                    <a:moveTo>
                      <a:pt x="398" y="1"/>
                    </a:moveTo>
                    <a:lnTo>
                      <a:pt x="1" y="858"/>
                    </a:lnTo>
                    <a:lnTo>
                      <a:pt x="325" y="1334"/>
                    </a:lnTo>
                    <a:lnTo>
                      <a:pt x="613" y="1290"/>
                    </a:lnTo>
                    <a:lnTo>
                      <a:pt x="801" y="783"/>
                    </a:lnTo>
                    <a:lnTo>
                      <a:pt x="398"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136;p48">
                <a:extLst>
                  <a:ext uri="{FF2B5EF4-FFF2-40B4-BE49-F238E27FC236}">
                    <a16:creationId xmlns:a16="http://schemas.microsoft.com/office/drawing/2014/main" id="{FA7F0B83-7463-9248-4BE6-529CA1134D00}"/>
                  </a:ext>
                </a:extLst>
              </p:cNvPr>
              <p:cNvSpPr/>
              <p:nvPr/>
            </p:nvSpPr>
            <p:spPr>
              <a:xfrm>
                <a:off x="3139136" y="3817435"/>
                <a:ext cx="402955" cy="790408"/>
              </a:xfrm>
              <a:custGeom>
                <a:avLst/>
                <a:gdLst/>
                <a:ahLst/>
                <a:cxnLst/>
                <a:rect l="l" t="t" r="r" b="b"/>
                <a:pathLst>
                  <a:path w="16922" h="33193" extrusionOk="0">
                    <a:moveTo>
                      <a:pt x="6609" y="1"/>
                    </a:moveTo>
                    <a:cubicBezTo>
                      <a:pt x="6609" y="1"/>
                      <a:pt x="10196" y="16481"/>
                      <a:pt x="10274" y="16791"/>
                    </a:cubicBezTo>
                    <a:cubicBezTo>
                      <a:pt x="10353" y="17106"/>
                      <a:pt x="1" y="28656"/>
                      <a:pt x="1" y="28656"/>
                    </a:cubicBezTo>
                    <a:lnTo>
                      <a:pt x="3750" y="33192"/>
                    </a:lnTo>
                    <a:cubicBezTo>
                      <a:pt x="3750" y="33192"/>
                      <a:pt x="16188" y="19981"/>
                      <a:pt x="16555" y="19173"/>
                    </a:cubicBezTo>
                    <a:cubicBezTo>
                      <a:pt x="16922" y="18361"/>
                      <a:pt x="14370" y="1408"/>
                      <a:pt x="14370" y="1408"/>
                    </a:cubicBezTo>
                    <a:lnTo>
                      <a:pt x="66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137;p48">
                <a:extLst>
                  <a:ext uri="{FF2B5EF4-FFF2-40B4-BE49-F238E27FC236}">
                    <a16:creationId xmlns:a16="http://schemas.microsoft.com/office/drawing/2014/main" id="{22ECD214-3EBD-D4C5-EC99-7A7304F0E7BD}"/>
                  </a:ext>
                </a:extLst>
              </p:cNvPr>
              <p:cNvSpPr/>
              <p:nvPr/>
            </p:nvSpPr>
            <p:spPr>
              <a:xfrm>
                <a:off x="3162974" y="4474860"/>
                <a:ext cx="83796" cy="113681"/>
              </a:xfrm>
              <a:custGeom>
                <a:avLst/>
                <a:gdLst/>
                <a:ahLst/>
                <a:cxnLst/>
                <a:rect l="l" t="t" r="r" b="b"/>
                <a:pathLst>
                  <a:path w="3519" h="4774" extrusionOk="0">
                    <a:moveTo>
                      <a:pt x="5" y="1"/>
                    </a:moveTo>
                    <a:cubicBezTo>
                      <a:pt x="5" y="1"/>
                      <a:pt x="5" y="1"/>
                      <a:pt x="5" y="1"/>
                    </a:cubicBezTo>
                    <a:cubicBezTo>
                      <a:pt x="0" y="1"/>
                      <a:pt x="39" y="76"/>
                      <a:pt x="118" y="207"/>
                    </a:cubicBezTo>
                    <a:cubicBezTo>
                      <a:pt x="192" y="334"/>
                      <a:pt x="311" y="517"/>
                      <a:pt x="455" y="739"/>
                    </a:cubicBezTo>
                    <a:cubicBezTo>
                      <a:pt x="751" y="1190"/>
                      <a:pt x="1167" y="1802"/>
                      <a:pt x="1652" y="2462"/>
                    </a:cubicBezTo>
                    <a:cubicBezTo>
                      <a:pt x="2137" y="3121"/>
                      <a:pt x="2601" y="3708"/>
                      <a:pt x="2941" y="4118"/>
                    </a:cubicBezTo>
                    <a:cubicBezTo>
                      <a:pt x="3111" y="4328"/>
                      <a:pt x="3252" y="4494"/>
                      <a:pt x="3353" y="4603"/>
                    </a:cubicBezTo>
                    <a:cubicBezTo>
                      <a:pt x="3445" y="4713"/>
                      <a:pt x="3506" y="4773"/>
                      <a:pt x="3513" y="4773"/>
                    </a:cubicBezTo>
                    <a:cubicBezTo>
                      <a:pt x="3514" y="4773"/>
                      <a:pt x="3514" y="4773"/>
                      <a:pt x="3514" y="4773"/>
                    </a:cubicBezTo>
                    <a:cubicBezTo>
                      <a:pt x="3518" y="4769"/>
                      <a:pt x="3470" y="4699"/>
                      <a:pt x="3383" y="4577"/>
                    </a:cubicBezTo>
                    <a:cubicBezTo>
                      <a:pt x="3278" y="4442"/>
                      <a:pt x="3151" y="4271"/>
                      <a:pt x="2998" y="4075"/>
                    </a:cubicBezTo>
                    <a:cubicBezTo>
                      <a:pt x="2675" y="3646"/>
                      <a:pt x="2225" y="3061"/>
                      <a:pt x="1739" y="2401"/>
                    </a:cubicBezTo>
                    <a:cubicBezTo>
                      <a:pt x="1255" y="1741"/>
                      <a:pt x="826" y="1138"/>
                      <a:pt x="521" y="701"/>
                    </a:cubicBezTo>
                    <a:cubicBezTo>
                      <a:pt x="372" y="495"/>
                      <a:pt x="249" y="320"/>
                      <a:pt x="148" y="180"/>
                    </a:cubicBezTo>
                    <a:cubicBezTo>
                      <a:pt x="64" y="66"/>
                      <a:pt x="12" y="1"/>
                      <a:pt x="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138;p48">
                <a:extLst>
                  <a:ext uri="{FF2B5EF4-FFF2-40B4-BE49-F238E27FC236}">
                    <a16:creationId xmlns:a16="http://schemas.microsoft.com/office/drawing/2014/main" id="{26D5EC42-1D49-3978-A43E-4CF8D1E90504}"/>
                  </a:ext>
                </a:extLst>
              </p:cNvPr>
              <p:cNvSpPr/>
              <p:nvPr/>
            </p:nvSpPr>
            <p:spPr>
              <a:xfrm>
                <a:off x="3237275" y="3793620"/>
                <a:ext cx="256437" cy="885182"/>
              </a:xfrm>
              <a:custGeom>
                <a:avLst/>
                <a:gdLst/>
                <a:ahLst/>
                <a:cxnLst/>
                <a:rect l="l" t="t" r="r" b="b"/>
                <a:pathLst>
                  <a:path w="10769" h="37173" extrusionOk="0">
                    <a:moveTo>
                      <a:pt x="1338" y="0"/>
                    </a:moveTo>
                    <a:lnTo>
                      <a:pt x="1045" y="573"/>
                    </a:lnTo>
                    <a:cubicBezTo>
                      <a:pt x="184" y="2251"/>
                      <a:pt x="1" y="4200"/>
                      <a:pt x="542" y="6009"/>
                    </a:cubicBezTo>
                    <a:lnTo>
                      <a:pt x="4878" y="20545"/>
                    </a:lnTo>
                    <a:lnTo>
                      <a:pt x="4507" y="36941"/>
                    </a:lnTo>
                    <a:lnTo>
                      <a:pt x="10056" y="37173"/>
                    </a:lnTo>
                    <a:cubicBezTo>
                      <a:pt x="10056" y="37173"/>
                      <a:pt x="10261" y="24648"/>
                      <a:pt x="10550" y="20763"/>
                    </a:cubicBezTo>
                    <a:cubicBezTo>
                      <a:pt x="10768" y="17830"/>
                      <a:pt x="8890" y="9234"/>
                      <a:pt x="8041" y="4659"/>
                    </a:cubicBezTo>
                    <a:lnTo>
                      <a:pt x="10249" y="2408"/>
                    </a:lnTo>
                    <a:lnTo>
                      <a:pt x="8440" y="1945"/>
                    </a:lnTo>
                    <a:lnTo>
                      <a:pt x="13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4139;p48">
                <a:extLst>
                  <a:ext uri="{FF2B5EF4-FFF2-40B4-BE49-F238E27FC236}">
                    <a16:creationId xmlns:a16="http://schemas.microsoft.com/office/drawing/2014/main" id="{14D34E50-4AB4-B207-511B-55F4355D2F8E}"/>
                  </a:ext>
                </a:extLst>
              </p:cNvPr>
              <p:cNvSpPr/>
              <p:nvPr/>
            </p:nvSpPr>
            <p:spPr>
              <a:xfrm>
                <a:off x="3291906" y="3829532"/>
                <a:ext cx="56555" cy="45625"/>
              </a:xfrm>
              <a:custGeom>
                <a:avLst/>
                <a:gdLst/>
                <a:ahLst/>
                <a:cxnLst/>
                <a:rect l="l" t="t" r="r" b="b"/>
                <a:pathLst>
                  <a:path w="2375" h="1916" extrusionOk="0">
                    <a:moveTo>
                      <a:pt x="2347" y="0"/>
                    </a:moveTo>
                    <a:cubicBezTo>
                      <a:pt x="2330" y="0"/>
                      <a:pt x="2316" y="191"/>
                      <a:pt x="2217" y="472"/>
                    </a:cubicBezTo>
                    <a:cubicBezTo>
                      <a:pt x="2120" y="751"/>
                      <a:pt x="1915" y="1128"/>
                      <a:pt x="1557" y="1407"/>
                    </a:cubicBezTo>
                    <a:cubicBezTo>
                      <a:pt x="1255" y="1648"/>
                      <a:pt x="910" y="1770"/>
                      <a:pt x="639" y="1818"/>
                    </a:cubicBezTo>
                    <a:cubicBezTo>
                      <a:pt x="460" y="1849"/>
                      <a:pt x="310" y="1854"/>
                      <a:pt x="202" y="1854"/>
                    </a:cubicBezTo>
                    <a:cubicBezTo>
                      <a:pt x="141" y="1854"/>
                      <a:pt x="94" y="1853"/>
                      <a:pt x="62" y="1853"/>
                    </a:cubicBezTo>
                    <a:lnTo>
                      <a:pt x="57" y="1853"/>
                    </a:lnTo>
                    <a:cubicBezTo>
                      <a:pt x="18" y="1862"/>
                      <a:pt x="1" y="1866"/>
                      <a:pt x="5" y="1870"/>
                    </a:cubicBezTo>
                    <a:cubicBezTo>
                      <a:pt x="5" y="1873"/>
                      <a:pt x="14" y="1876"/>
                      <a:pt x="33" y="1876"/>
                    </a:cubicBezTo>
                    <a:cubicBezTo>
                      <a:pt x="40" y="1876"/>
                      <a:pt x="49" y="1876"/>
                      <a:pt x="59" y="1875"/>
                    </a:cubicBezTo>
                    <a:lnTo>
                      <a:pt x="59" y="1875"/>
                    </a:lnTo>
                    <a:cubicBezTo>
                      <a:pt x="120" y="1893"/>
                      <a:pt x="243" y="1916"/>
                      <a:pt x="409" y="1916"/>
                    </a:cubicBezTo>
                    <a:cubicBezTo>
                      <a:pt x="481" y="1916"/>
                      <a:pt x="561" y="1912"/>
                      <a:pt x="648" y="1901"/>
                    </a:cubicBezTo>
                    <a:cubicBezTo>
                      <a:pt x="936" y="1866"/>
                      <a:pt x="1303" y="1743"/>
                      <a:pt x="1622" y="1491"/>
                    </a:cubicBezTo>
                    <a:cubicBezTo>
                      <a:pt x="2003" y="1193"/>
                      <a:pt x="2207" y="791"/>
                      <a:pt x="2291" y="494"/>
                    </a:cubicBezTo>
                    <a:cubicBezTo>
                      <a:pt x="2374" y="192"/>
                      <a:pt x="2356" y="0"/>
                      <a:pt x="2348" y="0"/>
                    </a:cubicBezTo>
                    <a:cubicBezTo>
                      <a:pt x="2348" y="0"/>
                      <a:pt x="2347" y="0"/>
                      <a:pt x="2347"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140;p48">
                <a:extLst>
                  <a:ext uri="{FF2B5EF4-FFF2-40B4-BE49-F238E27FC236}">
                    <a16:creationId xmlns:a16="http://schemas.microsoft.com/office/drawing/2014/main" id="{76084D66-740B-9767-255B-F5F25B9E554F}"/>
                  </a:ext>
                </a:extLst>
              </p:cNvPr>
              <p:cNvSpPr/>
              <p:nvPr/>
            </p:nvSpPr>
            <p:spPr>
              <a:xfrm>
                <a:off x="3346465" y="4640919"/>
                <a:ext cx="130921" cy="9192"/>
              </a:xfrm>
              <a:custGeom>
                <a:avLst/>
                <a:gdLst/>
                <a:ahLst/>
                <a:cxnLst/>
                <a:rect l="l" t="t" r="r" b="b"/>
                <a:pathLst>
                  <a:path w="5498" h="386" extrusionOk="0">
                    <a:moveTo>
                      <a:pt x="61" y="1"/>
                    </a:moveTo>
                    <a:cubicBezTo>
                      <a:pt x="24" y="1"/>
                      <a:pt x="4" y="3"/>
                      <a:pt x="4" y="7"/>
                    </a:cubicBezTo>
                    <a:cubicBezTo>
                      <a:pt x="0" y="16"/>
                      <a:pt x="79" y="29"/>
                      <a:pt x="214" y="51"/>
                    </a:cubicBezTo>
                    <a:cubicBezTo>
                      <a:pt x="354" y="69"/>
                      <a:pt x="555" y="95"/>
                      <a:pt x="804" y="117"/>
                    </a:cubicBezTo>
                    <a:cubicBezTo>
                      <a:pt x="1298" y="170"/>
                      <a:pt x="1988" y="213"/>
                      <a:pt x="2744" y="252"/>
                    </a:cubicBezTo>
                    <a:cubicBezTo>
                      <a:pt x="3492" y="287"/>
                      <a:pt x="4164" y="322"/>
                      <a:pt x="4688" y="348"/>
                    </a:cubicBezTo>
                    <a:cubicBezTo>
                      <a:pt x="4920" y="357"/>
                      <a:pt x="5113" y="370"/>
                      <a:pt x="5279" y="379"/>
                    </a:cubicBezTo>
                    <a:cubicBezTo>
                      <a:pt x="5347" y="384"/>
                      <a:pt x="5400" y="386"/>
                      <a:pt x="5437" y="386"/>
                    </a:cubicBezTo>
                    <a:cubicBezTo>
                      <a:pt x="5473" y="386"/>
                      <a:pt x="5493" y="384"/>
                      <a:pt x="5493" y="379"/>
                    </a:cubicBezTo>
                    <a:cubicBezTo>
                      <a:pt x="5497" y="370"/>
                      <a:pt x="5418" y="357"/>
                      <a:pt x="5283" y="339"/>
                    </a:cubicBezTo>
                    <a:cubicBezTo>
                      <a:pt x="5144" y="317"/>
                      <a:pt x="4942" y="295"/>
                      <a:pt x="4694" y="269"/>
                    </a:cubicBezTo>
                    <a:cubicBezTo>
                      <a:pt x="4200" y="222"/>
                      <a:pt x="3509" y="182"/>
                      <a:pt x="2753" y="143"/>
                    </a:cubicBezTo>
                    <a:cubicBezTo>
                      <a:pt x="2006" y="104"/>
                      <a:pt x="1332" y="69"/>
                      <a:pt x="808" y="43"/>
                    </a:cubicBezTo>
                    <a:cubicBezTo>
                      <a:pt x="577" y="29"/>
                      <a:pt x="384" y="16"/>
                      <a:pt x="218" y="7"/>
                    </a:cubicBezTo>
                    <a:cubicBezTo>
                      <a:pt x="151" y="3"/>
                      <a:pt x="97" y="1"/>
                      <a:pt x="61"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4141;p48">
                <a:extLst>
                  <a:ext uri="{FF2B5EF4-FFF2-40B4-BE49-F238E27FC236}">
                    <a16:creationId xmlns:a16="http://schemas.microsoft.com/office/drawing/2014/main" id="{8786436B-FE6E-B4E0-D17A-9464A5281D4A}"/>
                  </a:ext>
                </a:extLst>
              </p:cNvPr>
              <p:cNvSpPr/>
              <p:nvPr/>
            </p:nvSpPr>
            <p:spPr>
              <a:xfrm>
                <a:off x="3418576" y="3885211"/>
                <a:ext cx="75152" cy="443436"/>
              </a:xfrm>
              <a:custGeom>
                <a:avLst/>
                <a:gdLst/>
                <a:ahLst/>
                <a:cxnLst/>
                <a:rect l="l" t="t" r="r" b="b"/>
                <a:pathLst>
                  <a:path w="3156" h="18622" extrusionOk="0">
                    <a:moveTo>
                      <a:pt x="4" y="0"/>
                    </a:moveTo>
                    <a:cubicBezTo>
                      <a:pt x="0" y="0"/>
                      <a:pt x="4" y="18"/>
                      <a:pt x="9" y="48"/>
                    </a:cubicBezTo>
                    <a:cubicBezTo>
                      <a:pt x="14" y="87"/>
                      <a:pt x="22" y="131"/>
                      <a:pt x="31" y="188"/>
                    </a:cubicBezTo>
                    <a:cubicBezTo>
                      <a:pt x="57" y="323"/>
                      <a:pt x="92" y="503"/>
                      <a:pt x="135" y="730"/>
                    </a:cubicBezTo>
                    <a:cubicBezTo>
                      <a:pt x="232" y="1211"/>
                      <a:pt x="371" y="1888"/>
                      <a:pt x="538" y="2719"/>
                    </a:cubicBezTo>
                    <a:cubicBezTo>
                      <a:pt x="892" y="4405"/>
                      <a:pt x="1372" y="6717"/>
                      <a:pt x="1906" y="9274"/>
                    </a:cubicBezTo>
                    <a:cubicBezTo>
                      <a:pt x="2172" y="10549"/>
                      <a:pt x="2443" y="11769"/>
                      <a:pt x="2644" y="12879"/>
                    </a:cubicBezTo>
                    <a:cubicBezTo>
                      <a:pt x="2850" y="13994"/>
                      <a:pt x="2985" y="15003"/>
                      <a:pt x="3033" y="15855"/>
                    </a:cubicBezTo>
                    <a:cubicBezTo>
                      <a:pt x="3090" y="16707"/>
                      <a:pt x="3072" y="17402"/>
                      <a:pt x="3038" y="17879"/>
                    </a:cubicBezTo>
                    <a:cubicBezTo>
                      <a:pt x="3029" y="18119"/>
                      <a:pt x="3007" y="18302"/>
                      <a:pt x="2994" y="18429"/>
                    </a:cubicBezTo>
                    <a:cubicBezTo>
                      <a:pt x="2989" y="18486"/>
                      <a:pt x="2985" y="18534"/>
                      <a:pt x="2985" y="18569"/>
                    </a:cubicBezTo>
                    <a:cubicBezTo>
                      <a:pt x="2981" y="18603"/>
                      <a:pt x="2981" y="18621"/>
                      <a:pt x="2981" y="18621"/>
                    </a:cubicBezTo>
                    <a:cubicBezTo>
                      <a:pt x="2985" y="18621"/>
                      <a:pt x="2989" y="18603"/>
                      <a:pt x="2994" y="18573"/>
                    </a:cubicBezTo>
                    <a:cubicBezTo>
                      <a:pt x="2998" y="18534"/>
                      <a:pt x="3007" y="18486"/>
                      <a:pt x="3016" y="18429"/>
                    </a:cubicBezTo>
                    <a:cubicBezTo>
                      <a:pt x="3033" y="18307"/>
                      <a:pt x="3064" y="18123"/>
                      <a:pt x="3082" y="17883"/>
                    </a:cubicBezTo>
                    <a:cubicBezTo>
                      <a:pt x="3125" y="17407"/>
                      <a:pt x="3155" y="16707"/>
                      <a:pt x="3112" y="15850"/>
                    </a:cubicBezTo>
                    <a:cubicBezTo>
                      <a:pt x="3068" y="14994"/>
                      <a:pt x="2941" y="13980"/>
                      <a:pt x="2741" y="12861"/>
                    </a:cubicBezTo>
                    <a:cubicBezTo>
                      <a:pt x="2544" y="11747"/>
                      <a:pt x="2277" y="10527"/>
                      <a:pt x="2011" y="9252"/>
                    </a:cubicBezTo>
                    <a:cubicBezTo>
                      <a:pt x="1464" y="6699"/>
                      <a:pt x="970" y="4387"/>
                      <a:pt x="612" y="2705"/>
                    </a:cubicBezTo>
                    <a:cubicBezTo>
                      <a:pt x="428" y="1874"/>
                      <a:pt x="280" y="1202"/>
                      <a:pt x="175" y="721"/>
                    </a:cubicBezTo>
                    <a:cubicBezTo>
                      <a:pt x="123" y="498"/>
                      <a:pt x="83" y="319"/>
                      <a:pt x="53" y="184"/>
                    </a:cubicBezTo>
                    <a:cubicBezTo>
                      <a:pt x="40" y="131"/>
                      <a:pt x="26" y="83"/>
                      <a:pt x="18" y="48"/>
                    </a:cubicBezTo>
                    <a:cubicBezTo>
                      <a:pt x="9" y="13"/>
                      <a:pt x="4" y="0"/>
                      <a:pt x="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4142;p48">
                <a:extLst>
                  <a:ext uri="{FF2B5EF4-FFF2-40B4-BE49-F238E27FC236}">
                    <a16:creationId xmlns:a16="http://schemas.microsoft.com/office/drawing/2014/main" id="{558C0868-6891-6D2F-E7D0-4E8B34399013}"/>
                  </a:ext>
                </a:extLst>
              </p:cNvPr>
              <p:cNvSpPr/>
              <p:nvPr/>
            </p:nvSpPr>
            <p:spPr>
              <a:xfrm>
                <a:off x="3346322" y="4259767"/>
                <a:ext cx="7858" cy="239697"/>
              </a:xfrm>
              <a:custGeom>
                <a:avLst/>
                <a:gdLst/>
                <a:ahLst/>
                <a:cxnLst/>
                <a:rect l="l" t="t" r="r" b="b"/>
                <a:pathLst>
                  <a:path w="330" h="10066" extrusionOk="0">
                    <a:moveTo>
                      <a:pt x="11" y="0"/>
                    </a:moveTo>
                    <a:cubicBezTo>
                      <a:pt x="11" y="0"/>
                      <a:pt x="10" y="0"/>
                      <a:pt x="10" y="0"/>
                    </a:cubicBezTo>
                    <a:cubicBezTo>
                      <a:pt x="1" y="0"/>
                      <a:pt x="23" y="92"/>
                      <a:pt x="67" y="259"/>
                    </a:cubicBezTo>
                    <a:cubicBezTo>
                      <a:pt x="119" y="442"/>
                      <a:pt x="184" y="682"/>
                      <a:pt x="268" y="978"/>
                    </a:cubicBezTo>
                    <a:lnTo>
                      <a:pt x="268" y="978"/>
                    </a:lnTo>
                    <a:cubicBezTo>
                      <a:pt x="228" y="1887"/>
                      <a:pt x="184" y="3357"/>
                      <a:pt x="141" y="5009"/>
                    </a:cubicBezTo>
                    <a:cubicBezTo>
                      <a:pt x="102" y="6407"/>
                      <a:pt x="75" y="7670"/>
                      <a:pt x="63" y="8583"/>
                    </a:cubicBezTo>
                    <a:cubicBezTo>
                      <a:pt x="59" y="9029"/>
                      <a:pt x="53" y="9396"/>
                      <a:pt x="49" y="9667"/>
                    </a:cubicBezTo>
                    <a:cubicBezTo>
                      <a:pt x="53" y="9785"/>
                      <a:pt x="53" y="9882"/>
                      <a:pt x="53" y="9960"/>
                    </a:cubicBezTo>
                    <a:cubicBezTo>
                      <a:pt x="53" y="10029"/>
                      <a:pt x="59" y="10065"/>
                      <a:pt x="63" y="10065"/>
                    </a:cubicBezTo>
                    <a:cubicBezTo>
                      <a:pt x="67" y="10065"/>
                      <a:pt x="71" y="10029"/>
                      <a:pt x="75" y="9960"/>
                    </a:cubicBezTo>
                    <a:cubicBezTo>
                      <a:pt x="80" y="9882"/>
                      <a:pt x="85" y="9785"/>
                      <a:pt x="93" y="9667"/>
                    </a:cubicBezTo>
                    <a:cubicBezTo>
                      <a:pt x="106" y="9396"/>
                      <a:pt x="119" y="9029"/>
                      <a:pt x="137" y="8583"/>
                    </a:cubicBezTo>
                    <a:cubicBezTo>
                      <a:pt x="172" y="7670"/>
                      <a:pt x="211" y="6407"/>
                      <a:pt x="246" y="5013"/>
                    </a:cubicBezTo>
                    <a:cubicBezTo>
                      <a:pt x="289" y="3353"/>
                      <a:pt x="321" y="1879"/>
                      <a:pt x="329" y="975"/>
                    </a:cubicBezTo>
                    <a:lnTo>
                      <a:pt x="329" y="966"/>
                    </a:lnTo>
                    <a:lnTo>
                      <a:pt x="329" y="961"/>
                    </a:lnTo>
                    <a:cubicBezTo>
                      <a:pt x="233" y="669"/>
                      <a:pt x="158" y="428"/>
                      <a:pt x="102" y="249"/>
                    </a:cubicBezTo>
                    <a:cubicBezTo>
                      <a:pt x="46" y="91"/>
                      <a:pt x="16" y="0"/>
                      <a:pt x="1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4143;p48">
                <a:extLst>
                  <a:ext uri="{FF2B5EF4-FFF2-40B4-BE49-F238E27FC236}">
                    <a16:creationId xmlns:a16="http://schemas.microsoft.com/office/drawing/2014/main" id="{6AF16ABF-AEE3-312C-77AC-0D521550222C}"/>
                  </a:ext>
                </a:extLst>
              </p:cNvPr>
              <p:cNvSpPr/>
              <p:nvPr/>
            </p:nvSpPr>
            <p:spPr>
              <a:xfrm>
                <a:off x="3277022" y="3570478"/>
                <a:ext cx="451985" cy="206883"/>
              </a:xfrm>
              <a:custGeom>
                <a:avLst/>
                <a:gdLst/>
                <a:ahLst/>
                <a:cxnLst/>
                <a:rect l="l" t="t" r="r" b="b"/>
                <a:pathLst>
                  <a:path w="18981" h="8688" extrusionOk="0">
                    <a:moveTo>
                      <a:pt x="2824" y="1"/>
                    </a:moveTo>
                    <a:lnTo>
                      <a:pt x="0" y="2793"/>
                    </a:lnTo>
                    <a:cubicBezTo>
                      <a:pt x="363" y="3418"/>
                      <a:pt x="1535" y="4864"/>
                      <a:pt x="3366" y="7373"/>
                    </a:cubicBezTo>
                    <a:cubicBezTo>
                      <a:pt x="4061" y="8323"/>
                      <a:pt x="5101" y="8688"/>
                      <a:pt x="6289" y="8688"/>
                    </a:cubicBezTo>
                    <a:cubicBezTo>
                      <a:pt x="10222" y="8688"/>
                      <a:pt x="15777" y="4690"/>
                      <a:pt x="15777" y="4690"/>
                    </a:cubicBezTo>
                    <a:lnTo>
                      <a:pt x="15869" y="4646"/>
                    </a:lnTo>
                    <a:cubicBezTo>
                      <a:pt x="16620" y="4261"/>
                      <a:pt x="17512" y="3785"/>
                      <a:pt x="17949" y="3480"/>
                    </a:cubicBezTo>
                    <a:cubicBezTo>
                      <a:pt x="18758" y="2911"/>
                      <a:pt x="18710" y="2837"/>
                      <a:pt x="18631" y="2750"/>
                    </a:cubicBezTo>
                    <a:cubicBezTo>
                      <a:pt x="18611" y="2729"/>
                      <a:pt x="18583" y="2720"/>
                      <a:pt x="18549" y="2720"/>
                    </a:cubicBezTo>
                    <a:cubicBezTo>
                      <a:pt x="18258" y="2720"/>
                      <a:pt x="17499" y="3375"/>
                      <a:pt x="17322" y="3375"/>
                    </a:cubicBezTo>
                    <a:cubicBezTo>
                      <a:pt x="17287" y="3375"/>
                      <a:pt x="17274" y="3349"/>
                      <a:pt x="17294" y="3287"/>
                    </a:cubicBezTo>
                    <a:cubicBezTo>
                      <a:pt x="17420" y="2877"/>
                      <a:pt x="18980" y="2032"/>
                      <a:pt x="18744" y="1802"/>
                    </a:cubicBezTo>
                    <a:cubicBezTo>
                      <a:pt x="18712" y="1770"/>
                      <a:pt x="18668" y="1756"/>
                      <a:pt x="18617" y="1756"/>
                    </a:cubicBezTo>
                    <a:cubicBezTo>
                      <a:pt x="18180" y="1756"/>
                      <a:pt x="17146" y="2765"/>
                      <a:pt x="17040" y="2855"/>
                    </a:cubicBezTo>
                    <a:cubicBezTo>
                      <a:pt x="17016" y="2875"/>
                      <a:pt x="16990" y="2883"/>
                      <a:pt x="16966" y="2883"/>
                    </a:cubicBezTo>
                    <a:cubicBezTo>
                      <a:pt x="16876" y="2883"/>
                      <a:pt x="16805" y="2767"/>
                      <a:pt x="16892" y="2702"/>
                    </a:cubicBezTo>
                    <a:cubicBezTo>
                      <a:pt x="17049" y="2583"/>
                      <a:pt x="18670" y="1294"/>
                      <a:pt x="18373" y="997"/>
                    </a:cubicBezTo>
                    <a:cubicBezTo>
                      <a:pt x="18340" y="964"/>
                      <a:pt x="18303" y="951"/>
                      <a:pt x="18265" y="951"/>
                    </a:cubicBezTo>
                    <a:cubicBezTo>
                      <a:pt x="18114" y="951"/>
                      <a:pt x="17949" y="1163"/>
                      <a:pt x="17949" y="1163"/>
                    </a:cubicBezTo>
                    <a:cubicBezTo>
                      <a:pt x="17949" y="1163"/>
                      <a:pt x="16660" y="2350"/>
                      <a:pt x="16411" y="2350"/>
                    </a:cubicBezTo>
                    <a:cubicBezTo>
                      <a:pt x="16398" y="2350"/>
                      <a:pt x="16387" y="2346"/>
                      <a:pt x="16380" y="2339"/>
                    </a:cubicBezTo>
                    <a:cubicBezTo>
                      <a:pt x="16241" y="2195"/>
                      <a:pt x="17058" y="1391"/>
                      <a:pt x="17350" y="1137"/>
                    </a:cubicBezTo>
                    <a:cubicBezTo>
                      <a:pt x="17639" y="888"/>
                      <a:pt x="17643" y="648"/>
                      <a:pt x="17429" y="608"/>
                    </a:cubicBezTo>
                    <a:cubicBezTo>
                      <a:pt x="17426" y="607"/>
                      <a:pt x="17423" y="607"/>
                      <a:pt x="17419" y="607"/>
                    </a:cubicBezTo>
                    <a:cubicBezTo>
                      <a:pt x="17249" y="607"/>
                      <a:pt x="16362" y="1335"/>
                      <a:pt x="16083" y="1582"/>
                    </a:cubicBezTo>
                    <a:cubicBezTo>
                      <a:pt x="15885" y="1762"/>
                      <a:pt x="15452" y="2163"/>
                      <a:pt x="15241" y="2163"/>
                    </a:cubicBezTo>
                    <a:cubicBezTo>
                      <a:pt x="15149" y="2163"/>
                      <a:pt x="15100" y="2087"/>
                      <a:pt x="15130" y="1885"/>
                    </a:cubicBezTo>
                    <a:cubicBezTo>
                      <a:pt x="15135" y="1875"/>
                      <a:pt x="15135" y="1867"/>
                      <a:pt x="15135" y="1854"/>
                    </a:cubicBezTo>
                    <a:cubicBezTo>
                      <a:pt x="15253" y="1203"/>
                      <a:pt x="15126" y="656"/>
                      <a:pt x="14982" y="525"/>
                    </a:cubicBezTo>
                    <a:cubicBezTo>
                      <a:pt x="14942" y="489"/>
                      <a:pt x="14895" y="473"/>
                      <a:pt x="14848" y="473"/>
                    </a:cubicBezTo>
                    <a:cubicBezTo>
                      <a:pt x="14733" y="473"/>
                      <a:pt x="14620" y="572"/>
                      <a:pt x="14611" y="709"/>
                    </a:cubicBezTo>
                    <a:cubicBezTo>
                      <a:pt x="14605" y="739"/>
                      <a:pt x="14605" y="770"/>
                      <a:pt x="14615" y="805"/>
                    </a:cubicBezTo>
                    <a:cubicBezTo>
                      <a:pt x="14619" y="818"/>
                      <a:pt x="14619" y="840"/>
                      <a:pt x="14623" y="852"/>
                    </a:cubicBezTo>
                    <a:cubicBezTo>
                      <a:pt x="14641" y="1045"/>
                      <a:pt x="14611" y="1320"/>
                      <a:pt x="14579" y="1534"/>
                    </a:cubicBezTo>
                    <a:cubicBezTo>
                      <a:pt x="14549" y="1736"/>
                      <a:pt x="14488" y="1933"/>
                      <a:pt x="14391" y="2111"/>
                    </a:cubicBezTo>
                    <a:cubicBezTo>
                      <a:pt x="14278" y="2321"/>
                      <a:pt x="14177" y="2496"/>
                      <a:pt x="14086" y="2641"/>
                    </a:cubicBezTo>
                    <a:cubicBezTo>
                      <a:pt x="13042" y="3218"/>
                      <a:pt x="10039" y="4733"/>
                      <a:pt x="7037" y="4965"/>
                    </a:cubicBezTo>
                    <a:cubicBezTo>
                      <a:pt x="7035" y="4965"/>
                      <a:pt x="7033" y="4965"/>
                      <a:pt x="7030" y="4965"/>
                    </a:cubicBezTo>
                    <a:cubicBezTo>
                      <a:pt x="6466" y="4965"/>
                      <a:pt x="2824" y="1"/>
                      <a:pt x="28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4144;p48">
                <a:extLst>
                  <a:ext uri="{FF2B5EF4-FFF2-40B4-BE49-F238E27FC236}">
                    <a16:creationId xmlns:a16="http://schemas.microsoft.com/office/drawing/2014/main" id="{0B2AC607-5979-8BC7-14D4-8341919A5E52}"/>
                  </a:ext>
                </a:extLst>
              </p:cNvPr>
              <p:cNvSpPr/>
              <p:nvPr/>
            </p:nvSpPr>
            <p:spPr>
              <a:xfrm>
                <a:off x="3250159" y="3501606"/>
                <a:ext cx="182166" cy="254532"/>
              </a:xfrm>
              <a:custGeom>
                <a:avLst/>
                <a:gdLst/>
                <a:ahLst/>
                <a:cxnLst/>
                <a:rect l="l" t="t" r="r" b="b"/>
                <a:pathLst>
                  <a:path w="7650" h="10689" extrusionOk="0">
                    <a:moveTo>
                      <a:pt x="1820" y="1"/>
                    </a:moveTo>
                    <a:cubicBezTo>
                      <a:pt x="1150" y="1"/>
                      <a:pt x="507" y="417"/>
                      <a:pt x="295" y="1118"/>
                    </a:cubicBezTo>
                    <a:cubicBezTo>
                      <a:pt x="59" y="1896"/>
                      <a:pt x="1" y="2994"/>
                      <a:pt x="473" y="4496"/>
                    </a:cubicBezTo>
                    <a:cubicBezTo>
                      <a:pt x="1666" y="8321"/>
                      <a:pt x="4188" y="10689"/>
                      <a:pt x="4188" y="10689"/>
                    </a:cubicBezTo>
                    <a:lnTo>
                      <a:pt x="7649" y="7149"/>
                    </a:lnTo>
                    <a:cubicBezTo>
                      <a:pt x="6368" y="5323"/>
                      <a:pt x="5263" y="3640"/>
                      <a:pt x="4149" y="1787"/>
                    </a:cubicBezTo>
                    <a:lnTo>
                      <a:pt x="2685" y="253"/>
                    </a:lnTo>
                    <a:cubicBezTo>
                      <a:pt x="2414" y="81"/>
                      <a:pt x="2114" y="1"/>
                      <a:pt x="18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4145;p48">
                <a:extLst>
                  <a:ext uri="{FF2B5EF4-FFF2-40B4-BE49-F238E27FC236}">
                    <a16:creationId xmlns:a16="http://schemas.microsoft.com/office/drawing/2014/main" id="{4970CA8C-76E7-8C30-DAE2-AAFF2B5B06C7}"/>
                  </a:ext>
                </a:extLst>
              </p:cNvPr>
              <p:cNvSpPr/>
              <p:nvPr/>
            </p:nvSpPr>
            <p:spPr>
              <a:xfrm>
                <a:off x="3350823" y="3670189"/>
                <a:ext cx="83082" cy="81510"/>
              </a:xfrm>
              <a:custGeom>
                <a:avLst/>
                <a:gdLst/>
                <a:ahLst/>
                <a:cxnLst/>
                <a:rect l="l" t="t" r="r" b="b"/>
                <a:pathLst>
                  <a:path w="3489" h="3423" extrusionOk="0">
                    <a:moveTo>
                      <a:pt x="3482" y="0"/>
                    </a:moveTo>
                    <a:cubicBezTo>
                      <a:pt x="3462" y="0"/>
                      <a:pt x="3280" y="200"/>
                      <a:pt x="2985" y="516"/>
                    </a:cubicBezTo>
                    <a:cubicBezTo>
                      <a:pt x="2684" y="835"/>
                      <a:pt x="2264" y="1276"/>
                      <a:pt x="1788" y="1748"/>
                    </a:cubicBezTo>
                    <a:cubicBezTo>
                      <a:pt x="1307" y="2220"/>
                      <a:pt x="861" y="2635"/>
                      <a:pt x="534" y="2932"/>
                    </a:cubicBezTo>
                    <a:cubicBezTo>
                      <a:pt x="205" y="3230"/>
                      <a:pt x="1" y="3409"/>
                      <a:pt x="13" y="3422"/>
                    </a:cubicBezTo>
                    <a:cubicBezTo>
                      <a:pt x="14" y="3422"/>
                      <a:pt x="14" y="3422"/>
                      <a:pt x="14" y="3422"/>
                    </a:cubicBezTo>
                    <a:cubicBezTo>
                      <a:pt x="24" y="3422"/>
                      <a:pt x="79" y="3388"/>
                      <a:pt x="171" y="3317"/>
                    </a:cubicBezTo>
                    <a:cubicBezTo>
                      <a:pt x="271" y="3243"/>
                      <a:pt x="411" y="3129"/>
                      <a:pt x="582" y="2990"/>
                    </a:cubicBezTo>
                    <a:cubicBezTo>
                      <a:pt x="923" y="2706"/>
                      <a:pt x="1381" y="2299"/>
                      <a:pt x="1862" y="1827"/>
                    </a:cubicBezTo>
                    <a:cubicBezTo>
                      <a:pt x="2343" y="1351"/>
                      <a:pt x="2754" y="901"/>
                      <a:pt x="3042" y="564"/>
                    </a:cubicBezTo>
                    <a:cubicBezTo>
                      <a:pt x="3186" y="398"/>
                      <a:pt x="3299" y="258"/>
                      <a:pt x="3374" y="158"/>
                    </a:cubicBezTo>
                    <a:cubicBezTo>
                      <a:pt x="3448" y="62"/>
                      <a:pt x="3488" y="5"/>
                      <a:pt x="3483" y="1"/>
                    </a:cubicBezTo>
                    <a:cubicBezTo>
                      <a:pt x="3483" y="1"/>
                      <a:pt x="3482" y="0"/>
                      <a:pt x="34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4146;p48">
                <a:extLst>
                  <a:ext uri="{FF2B5EF4-FFF2-40B4-BE49-F238E27FC236}">
                    <a16:creationId xmlns:a16="http://schemas.microsoft.com/office/drawing/2014/main" id="{DC3B0BD7-FBAE-70BE-340D-D93AB89A9F8C}"/>
                  </a:ext>
                </a:extLst>
              </p:cNvPr>
              <p:cNvSpPr/>
              <p:nvPr/>
            </p:nvSpPr>
            <p:spPr>
              <a:xfrm>
                <a:off x="3266925" y="3625537"/>
                <a:ext cx="79748" cy="126778"/>
              </a:xfrm>
              <a:custGeom>
                <a:avLst/>
                <a:gdLst/>
                <a:ahLst/>
                <a:cxnLst/>
                <a:rect l="l" t="t" r="r" b="b"/>
                <a:pathLst>
                  <a:path w="3349" h="5324" extrusionOk="0">
                    <a:moveTo>
                      <a:pt x="11" y="0"/>
                    </a:moveTo>
                    <a:cubicBezTo>
                      <a:pt x="10" y="0"/>
                      <a:pt x="10" y="0"/>
                      <a:pt x="10" y="0"/>
                    </a:cubicBezTo>
                    <a:cubicBezTo>
                      <a:pt x="1" y="0"/>
                      <a:pt x="31" y="83"/>
                      <a:pt x="97" y="232"/>
                    </a:cubicBezTo>
                    <a:cubicBezTo>
                      <a:pt x="154" y="381"/>
                      <a:pt x="255" y="591"/>
                      <a:pt x="386" y="844"/>
                    </a:cubicBezTo>
                    <a:cubicBezTo>
                      <a:pt x="644" y="1351"/>
                      <a:pt x="1037" y="2037"/>
                      <a:pt x="1509" y="2767"/>
                    </a:cubicBezTo>
                    <a:cubicBezTo>
                      <a:pt x="1981" y="3496"/>
                      <a:pt x="2435" y="4139"/>
                      <a:pt x="2772" y="4598"/>
                    </a:cubicBezTo>
                    <a:cubicBezTo>
                      <a:pt x="2942" y="4829"/>
                      <a:pt x="3082" y="5013"/>
                      <a:pt x="3183" y="5136"/>
                    </a:cubicBezTo>
                    <a:cubicBezTo>
                      <a:pt x="3275" y="5259"/>
                      <a:pt x="3336" y="5323"/>
                      <a:pt x="3344" y="5323"/>
                    </a:cubicBezTo>
                    <a:cubicBezTo>
                      <a:pt x="3344" y="5323"/>
                      <a:pt x="3344" y="5323"/>
                      <a:pt x="3344" y="5323"/>
                    </a:cubicBezTo>
                    <a:cubicBezTo>
                      <a:pt x="3349" y="5319"/>
                      <a:pt x="3305" y="5245"/>
                      <a:pt x="3213" y="5114"/>
                    </a:cubicBezTo>
                    <a:cubicBezTo>
                      <a:pt x="3113" y="4960"/>
                      <a:pt x="2986" y="4777"/>
                      <a:pt x="2833" y="4555"/>
                    </a:cubicBezTo>
                    <a:cubicBezTo>
                      <a:pt x="2514" y="4087"/>
                      <a:pt x="2068" y="3435"/>
                      <a:pt x="1600" y="2705"/>
                    </a:cubicBezTo>
                    <a:cubicBezTo>
                      <a:pt x="1128" y="1981"/>
                      <a:pt x="726" y="1307"/>
                      <a:pt x="451" y="809"/>
                    </a:cubicBezTo>
                    <a:cubicBezTo>
                      <a:pt x="311" y="559"/>
                      <a:pt x="206" y="355"/>
                      <a:pt x="132" y="214"/>
                    </a:cubicBezTo>
                    <a:cubicBezTo>
                      <a:pt x="59" y="78"/>
                      <a:pt x="17"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147;p48">
                <a:extLst>
                  <a:ext uri="{FF2B5EF4-FFF2-40B4-BE49-F238E27FC236}">
                    <a16:creationId xmlns:a16="http://schemas.microsoft.com/office/drawing/2014/main" id="{BAD805F3-3946-8D9D-D64A-BCCD7891F885}"/>
                  </a:ext>
                </a:extLst>
              </p:cNvPr>
              <p:cNvSpPr/>
              <p:nvPr/>
            </p:nvSpPr>
            <p:spPr>
              <a:xfrm>
                <a:off x="3331581" y="3650399"/>
                <a:ext cx="85654" cy="77891"/>
              </a:xfrm>
              <a:custGeom>
                <a:avLst/>
                <a:gdLst/>
                <a:ahLst/>
                <a:cxnLst/>
                <a:rect l="l" t="t" r="r" b="b"/>
                <a:pathLst>
                  <a:path w="3597" h="3271" extrusionOk="0">
                    <a:moveTo>
                      <a:pt x="3587" y="1"/>
                    </a:moveTo>
                    <a:cubicBezTo>
                      <a:pt x="3577" y="1"/>
                      <a:pt x="3522" y="39"/>
                      <a:pt x="3431" y="110"/>
                    </a:cubicBezTo>
                    <a:cubicBezTo>
                      <a:pt x="3334" y="185"/>
                      <a:pt x="3195" y="298"/>
                      <a:pt x="3028" y="443"/>
                    </a:cubicBezTo>
                    <a:cubicBezTo>
                      <a:pt x="2697" y="727"/>
                      <a:pt x="2246" y="1137"/>
                      <a:pt x="1761" y="1596"/>
                    </a:cubicBezTo>
                    <a:cubicBezTo>
                      <a:pt x="1289" y="2046"/>
                      <a:pt x="856" y="2452"/>
                      <a:pt x="520" y="2776"/>
                    </a:cubicBezTo>
                    <a:cubicBezTo>
                      <a:pt x="196" y="3073"/>
                      <a:pt x="0" y="3257"/>
                      <a:pt x="8" y="3270"/>
                    </a:cubicBezTo>
                    <a:cubicBezTo>
                      <a:pt x="9" y="3271"/>
                      <a:pt x="9" y="3271"/>
                      <a:pt x="9" y="3271"/>
                    </a:cubicBezTo>
                    <a:cubicBezTo>
                      <a:pt x="18" y="3271"/>
                      <a:pt x="74" y="3231"/>
                      <a:pt x="166" y="3160"/>
                    </a:cubicBezTo>
                    <a:cubicBezTo>
                      <a:pt x="266" y="3087"/>
                      <a:pt x="402" y="2972"/>
                      <a:pt x="568" y="2833"/>
                    </a:cubicBezTo>
                    <a:cubicBezTo>
                      <a:pt x="904" y="2545"/>
                      <a:pt x="1350" y="2138"/>
                      <a:pt x="1836" y="1675"/>
                    </a:cubicBezTo>
                    <a:cubicBezTo>
                      <a:pt x="2312" y="1225"/>
                      <a:pt x="2740" y="818"/>
                      <a:pt x="3076" y="495"/>
                    </a:cubicBezTo>
                    <a:cubicBezTo>
                      <a:pt x="3399" y="197"/>
                      <a:pt x="3597" y="14"/>
                      <a:pt x="3588" y="1"/>
                    </a:cubicBezTo>
                    <a:cubicBezTo>
                      <a:pt x="3588" y="1"/>
                      <a:pt x="3588" y="1"/>
                      <a:pt x="35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148;p48">
                <a:extLst>
                  <a:ext uri="{FF2B5EF4-FFF2-40B4-BE49-F238E27FC236}">
                    <a16:creationId xmlns:a16="http://schemas.microsoft.com/office/drawing/2014/main" id="{37F6A1BD-BE57-C12C-95A1-285B19F1B684}"/>
                  </a:ext>
                </a:extLst>
              </p:cNvPr>
              <p:cNvSpPr/>
              <p:nvPr/>
            </p:nvSpPr>
            <p:spPr>
              <a:xfrm>
                <a:off x="3341345" y="3647494"/>
                <a:ext cx="70271" cy="73176"/>
              </a:xfrm>
              <a:custGeom>
                <a:avLst/>
                <a:gdLst/>
                <a:ahLst/>
                <a:cxnLst/>
                <a:rect l="l" t="t" r="r" b="b"/>
                <a:pathLst>
                  <a:path w="2951" h="3073" extrusionOk="0">
                    <a:moveTo>
                      <a:pt x="984" y="0"/>
                    </a:moveTo>
                    <a:lnTo>
                      <a:pt x="0" y="914"/>
                    </a:lnTo>
                    <a:lnTo>
                      <a:pt x="1880" y="3072"/>
                    </a:lnTo>
                    <a:lnTo>
                      <a:pt x="2951" y="1993"/>
                    </a:lnTo>
                    <a:lnTo>
                      <a:pt x="984"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149;p48">
                <a:extLst>
                  <a:ext uri="{FF2B5EF4-FFF2-40B4-BE49-F238E27FC236}">
                    <a16:creationId xmlns:a16="http://schemas.microsoft.com/office/drawing/2014/main" id="{BE9A79C3-2AC5-482B-28D4-20D955281C79}"/>
                  </a:ext>
                </a:extLst>
              </p:cNvPr>
              <p:cNvSpPr/>
              <p:nvPr/>
            </p:nvSpPr>
            <p:spPr>
              <a:xfrm>
                <a:off x="3356753" y="3659425"/>
                <a:ext cx="10739" cy="10096"/>
              </a:xfrm>
              <a:custGeom>
                <a:avLst/>
                <a:gdLst/>
                <a:ahLst/>
                <a:cxnLst/>
                <a:rect l="l" t="t" r="r" b="b"/>
                <a:pathLst>
                  <a:path w="451" h="424" extrusionOk="0">
                    <a:moveTo>
                      <a:pt x="227" y="1"/>
                    </a:moveTo>
                    <a:cubicBezTo>
                      <a:pt x="168" y="1"/>
                      <a:pt x="135" y="31"/>
                      <a:pt x="145" y="37"/>
                    </a:cubicBezTo>
                    <a:cubicBezTo>
                      <a:pt x="149" y="54"/>
                      <a:pt x="206" y="37"/>
                      <a:pt x="267" y="80"/>
                    </a:cubicBezTo>
                    <a:cubicBezTo>
                      <a:pt x="333" y="124"/>
                      <a:pt x="367" y="229"/>
                      <a:pt x="276" y="295"/>
                    </a:cubicBezTo>
                    <a:cubicBezTo>
                      <a:pt x="250" y="314"/>
                      <a:pt x="225" y="321"/>
                      <a:pt x="202" y="321"/>
                    </a:cubicBezTo>
                    <a:cubicBezTo>
                      <a:pt x="141" y="321"/>
                      <a:pt x="92" y="270"/>
                      <a:pt x="79" y="217"/>
                    </a:cubicBezTo>
                    <a:cubicBezTo>
                      <a:pt x="57" y="142"/>
                      <a:pt x="87" y="94"/>
                      <a:pt x="75" y="86"/>
                    </a:cubicBezTo>
                    <a:cubicBezTo>
                      <a:pt x="74" y="84"/>
                      <a:pt x="73" y="83"/>
                      <a:pt x="71" y="83"/>
                    </a:cubicBezTo>
                    <a:cubicBezTo>
                      <a:pt x="55" y="83"/>
                      <a:pt x="1" y="129"/>
                      <a:pt x="5" y="229"/>
                    </a:cubicBezTo>
                    <a:cubicBezTo>
                      <a:pt x="9" y="282"/>
                      <a:pt x="31" y="348"/>
                      <a:pt x="97" y="395"/>
                    </a:cubicBezTo>
                    <a:cubicBezTo>
                      <a:pt x="128" y="415"/>
                      <a:pt x="164" y="424"/>
                      <a:pt x="202" y="424"/>
                    </a:cubicBezTo>
                    <a:cubicBezTo>
                      <a:pt x="249" y="424"/>
                      <a:pt x="298" y="409"/>
                      <a:pt x="337" y="383"/>
                    </a:cubicBezTo>
                    <a:cubicBezTo>
                      <a:pt x="407" y="334"/>
                      <a:pt x="450" y="238"/>
                      <a:pt x="428" y="159"/>
                    </a:cubicBezTo>
                    <a:cubicBezTo>
                      <a:pt x="407" y="80"/>
                      <a:pt x="350" y="37"/>
                      <a:pt x="302" y="15"/>
                    </a:cubicBezTo>
                    <a:cubicBezTo>
                      <a:pt x="274" y="5"/>
                      <a:pt x="249"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150;p48">
                <a:extLst>
                  <a:ext uri="{FF2B5EF4-FFF2-40B4-BE49-F238E27FC236}">
                    <a16:creationId xmlns:a16="http://schemas.microsoft.com/office/drawing/2014/main" id="{6E4B2F3E-9775-B5EE-6A28-7F322383C422}"/>
                  </a:ext>
                </a:extLst>
              </p:cNvPr>
              <p:cNvSpPr/>
              <p:nvPr/>
            </p:nvSpPr>
            <p:spPr>
              <a:xfrm>
                <a:off x="3299622" y="3501439"/>
                <a:ext cx="129992" cy="161901"/>
              </a:xfrm>
              <a:custGeom>
                <a:avLst/>
                <a:gdLst/>
                <a:ahLst/>
                <a:cxnLst/>
                <a:rect l="l" t="t" r="r" b="b"/>
                <a:pathLst>
                  <a:path w="5459" h="6799" extrusionOk="0">
                    <a:moveTo>
                      <a:pt x="98" y="1"/>
                    </a:moveTo>
                    <a:cubicBezTo>
                      <a:pt x="90" y="1"/>
                      <a:pt x="82" y="1"/>
                      <a:pt x="74" y="2"/>
                    </a:cubicBezTo>
                    <a:cubicBezTo>
                      <a:pt x="27" y="2"/>
                      <a:pt x="1" y="2"/>
                      <a:pt x="1" y="7"/>
                    </a:cubicBezTo>
                    <a:cubicBezTo>
                      <a:pt x="1" y="16"/>
                      <a:pt x="100" y="16"/>
                      <a:pt x="280" y="68"/>
                    </a:cubicBezTo>
                    <a:cubicBezTo>
                      <a:pt x="455" y="116"/>
                      <a:pt x="699" y="238"/>
                      <a:pt x="957" y="453"/>
                    </a:cubicBezTo>
                    <a:cubicBezTo>
                      <a:pt x="1473" y="881"/>
                      <a:pt x="2050" y="1645"/>
                      <a:pt x="2548" y="2581"/>
                    </a:cubicBezTo>
                    <a:lnTo>
                      <a:pt x="2548" y="2585"/>
                    </a:lnTo>
                    <a:lnTo>
                      <a:pt x="2548" y="2589"/>
                    </a:lnTo>
                    <a:cubicBezTo>
                      <a:pt x="2666" y="2769"/>
                      <a:pt x="2788" y="2956"/>
                      <a:pt x="2915" y="3148"/>
                    </a:cubicBezTo>
                    <a:cubicBezTo>
                      <a:pt x="3575" y="4185"/>
                      <a:pt x="4170" y="5124"/>
                      <a:pt x="4642" y="5776"/>
                    </a:cubicBezTo>
                    <a:cubicBezTo>
                      <a:pt x="4878" y="6103"/>
                      <a:pt x="5078" y="6361"/>
                      <a:pt x="5223" y="6536"/>
                    </a:cubicBezTo>
                    <a:cubicBezTo>
                      <a:pt x="5363" y="6706"/>
                      <a:pt x="5446" y="6798"/>
                      <a:pt x="5454" y="6798"/>
                    </a:cubicBezTo>
                    <a:cubicBezTo>
                      <a:pt x="5454" y="6798"/>
                      <a:pt x="5454" y="6798"/>
                      <a:pt x="5455" y="6798"/>
                    </a:cubicBezTo>
                    <a:cubicBezTo>
                      <a:pt x="5459" y="6793"/>
                      <a:pt x="5388" y="6693"/>
                      <a:pt x="5253" y="6510"/>
                    </a:cubicBezTo>
                    <a:cubicBezTo>
                      <a:pt x="5122" y="6331"/>
                      <a:pt x="4930" y="6064"/>
                      <a:pt x="4703" y="5732"/>
                    </a:cubicBezTo>
                    <a:cubicBezTo>
                      <a:pt x="4248" y="5072"/>
                      <a:pt x="3662" y="4128"/>
                      <a:pt x="3002" y="3092"/>
                    </a:cubicBezTo>
                    <a:cubicBezTo>
                      <a:pt x="2875" y="2900"/>
                      <a:pt x="2754" y="2712"/>
                      <a:pt x="2635" y="2529"/>
                    </a:cubicBezTo>
                    <a:lnTo>
                      <a:pt x="2635" y="2529"/>
                    </a:lnTo>
                    <a:lnTo>
                      <a:pt x="2639" y="2533"/>
                    </a:lnTo>
                    <a:cubicBezTo>
                      <a:pt x="2133" y="1585"/>
                      <a:pt x="1542" y="820"/>
                      <a:pt x="1001" y="400"/>
                    </a:cubicBezTo>
                    <a:cubicBezTo>
                      <a:pt x="730" y="185"/>
                      <a:pt x="477" y="68"/>
                      <a:pt x="289" y="28"/>
                    </a:cubicBezTo>
                    <a:cubicBezTo>
                      <a:pt x="211" y="10"/>
                      <a:pt x="146" y="1"/>
                      <a:pt x="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151;p48">
              <a:extLst>
                <a:ext uri="{FF2B5EF4-FFF2-40B4-BE49-F238E27FC236}">
                  <a16:creationId xmlns:a16="http://schemas.microsoft.com/office/drawing/2014/main" id="{1048F0D0-9E6F-D2FD-03B2-A517BBD2C5D2}"/>
                </a:ext>
              </a:extLst>
            </p:cNvPr>
            <p:cNvGrpSpPr/>
            <p:nvPr/>
          </p:nvGrpSpPr>
          <p:grpSpPr>
            <a:xfrm>
              <a:off x="3619118" y="2953347"/>
              <a:ext cx="2555947" cy="1360432"/>
              <a:chOff x="3619118" y="2953347"/>
              <a:chExt cx="2555947" cy="1360432"/>
            </a:xfrm>
          </p:grpSpPr>
          <p:sp>
            <p:nvSpPr>
              <p:cNvPr id="27" name="Google Shape;4152;p48">
                <a:extLst>
                  <a:ext uri="{FF2B5EF4-FFF2-40B4-BE49-F238E27FC236}">
                    <a16:creationId xmlns:a16="http://schemas.microsoft.com/office/drawing/2014/main" id="{431E2C2A-714B-D5C6-EC95-E7FAE6D29587}"/>
                  </a:ext>
                </a:extLst>
              </p:cNvPr>
              <p:cNvSpPr/>
              <p:nvPr/>
            </p:nvSpPr>
            <p:spPr>
              <a:xfrm>
                <a:off x="4894532" y="4209708"/>
                <a:ext cx="34885" cy="34861"/>
              </a:xfrm>
              <a:custGeom>
                <a:avLst/>
                <a:gdLst/>
                <a:ahLst/>
                <a:cxnLst/>
                <a:rect l="l" t="t" r="r" b="b"/>
                <a:pathLst>
                  <a:path w="1465" h="1464" extrusionOk="0">
                    <a:moveTo>
                      <a:pt x="731" y="1"/>
                    </a:moveTo>
                    <a:lnTo>
                      <a:pt x="473" y="473"/>
                    </a:lnTo>
                    <a:lnTo>
                      <a:pt x="1" y="730"/>
                    </a:lnTo>
                    <a:lnTo>
                      <a:pt x="473" y="992"/>
                    </a:lnTo>
                    <a:lnTo>
                      <a:pt x="731" y="1464"/>
                    </a:lnTo>
                    <a:lnTo>
                      <a:pt x="988" y="992"/>
                    </a:lnTo>
                    <a:lnTo>
                      <a:pt x="1465" y="730"/>
                    </a:lnTo>
                    <a:lnTo>
                      <a:pt x="988" y="473"/>
                    </a:lnTo>
                    <a:lnTo>
                      <a:pt x="73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53;p48">
                <a:extLst>
                  <a:ext uri="{FF2B5EF4-FFF2-40B4-BE49-F238E27FC236}">
                    <a16:creationId xmlns:a16="http://schemas.microsoft.com/office/drawing/2014/main" id="{7EF245AE-7C40-B828-0A4F-C098C40CC3AF}"/>
                  </a:ext>
                </a:extLst>
              </p:cNvPr>
              <p:cNvSpPr/>
              <p:nvPr/>
            </p:nvSpPr>
            <p:spPr>
              <a:xfrm>
                <a:off x="4593754" y="4129358"/>
                <a:ext cx="69342" cy="69342"/>
              </a:xfrm>
              <a:custGeom>
                <a:avLst/>
                <a:gdLst/>
                <a:ahLst/>
                <a:cxnLst/>
                <a:rect l="l" t="t" r="r" b="b"/>
                <a:pathLst>
                  <a:path w="2912" h="2912" extrusionOk="0">
                    <a:moveTo>
                      <a:pt x="1456" y="1"/>
                    </a:moveTo>
                    <a:lnTo>
                      <a:pt x="940" y="940"/>
                    </a:lnTo>
                    <a:lnTo>
                      <a:pt x="1" y="1455"/>
                    </a:lnTo>
                    <a:lnTo>
                      <a:pt x="940" y="1971"/>
                    </a:lnTo>
                    <a:lnTo>
                      <a:pt x="1456" y="2911"/>
                    </a:lnTo>
                    <a:lnTo>
                      <a:pt x="1967" y="1971"/>
                    </a:lnTo>
                    <a:lnTo>
                      <a:pt x="2911" y="1455"/>
                    </a:lnTo>
                    <a:lnTo>
                      <a:pt x="1967" y="940"/>
                    </a:lnTo>
                    <a:lnTo>
                      <a:pt x="1456"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54;p48">
                <a:extLst>
                  <a:ext uri="{FF2B5EF4-FFF2-40B4-BE49-F238E27FC236}">
                    <a16:creationId xmlns:a16="http://schemas.microsoft.com/office/drawing/2014/main" id="{6B998CF2-ABC0-AB3D-4431-59000A600CB1}"/>
                  </a:ext>
                </a:extLst>
              </p:cNvPr>
              <p:cNvSpPr/>
              <p:nvPr/>
            </p:nvSpPr>
            <p:spPr>
              <a:xfrm>
                <a:off x="4722829" y="3377341"/>
                <a:ext cx="52030" cy="517017"/>
              </a:xfrm>
              <a:custGeom>
                <a:avLst/>
                <a:gdLst/>
                <a:ahLst/>
                <a:cxnLst/>
                <a:rect l="l" t="t" r="r" b="b"/>
                <a:pathLst>
                  <a:path w="2185" h="21712" extrusionOk="0">
                    <a:moveTo>
                      <a:pt x="0" y="0"/>
                    </a:moveTo>
                    <a:lnTo>
                      <a:pt x="0" y="21711"/>
                    </a:lnTo>
                    <a:lnTo>
                      <a:pt x="2185" y="21711"/>
                    </a:lnTo>
                    <a:lnTo>
                      <a:pt x="21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55;p48">
                <a:extLst>
                  <a:ext uri="{FF2B5EF4-FFF2-40B4-BE49-F238E27FC236}">
                    <a16:creationId xmlns:a16="http://schemas.microsoft.com/office/drawing/2014/main" id="{365045D9-3E09-1725-A6AC-561AC2DC5A6D}"/>
                  </a:ext>
                </a:extLst>
              </p:cNvPr>
              <p:cNvSpPr/>
              <p:nvPr/>
            </p:nvSpPr>
            <p:spPr>
              <a:xfrm>
                <a:off x="3619118" y="3054273"/>
                <a:ext cx="942118" cy="1158264"/>
              </a:xfrm>
              <a:custGeom>
                <a:avLst/>
                <a:gdLst/>
                <a:ahLst/>
                <a:cxnLst/>
                <a:rect l="l" t="t" r="r" b="b"/>
                <a:pathLst>
                  <a:path w="39564" h="48641" extrusionOk="0">
                    <a:moveTo>
                      <a:pt x="19784" y="1"/>
                    </a:moveTo>
                    <a:cubicBezTo>
                      <a:pt x="8859" y="1"/>
                      <a:pt x="0" y="10886"/>
                      <a:pt x="0" y="24321"/>
                    </a:cubicBezTo>
                    <a:cubicBezTo>
                      <a:pt x="0" y="37750"/>
                      <a:pt x="8859" y="48640"/>
                      <a:pt x="19784" y="48640"/>
                    </a:cubicBezTo>
                    <a:cubicBezTo>
                      <a:pt x="30709" y="48640"/>
                      <a:pt x="39563" y="37750"/>
                      <a:pt x="39563" y="24321"/>
                    </a:cubicBezTo>
                    <a:cubicBezTo>
                      <a:pt x="39563" y="10886"/>
                      <a:pt x="30709" y="1"/>
                      <a:pt x="1978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56;p48">
                <a:extLst>
                  <a:ext uri="{FF2B5EF4-FFF2-40B4-BE49-F238E27FC236}">
                    <a16:creationId xmlns:a16="http://schemas.microsoft.com/office/drawing/2014/main" id="{E488FC28-3B22-3A50-5130-E0EB955733B2}"/>
                  </a:ext>
                </a:extLst>
              </p:cNvPr>
              <p:cNvSpPr/>
              <p:nvPr/>
            </p:nvSpPr>
            <p:spPr>
              <a:xfrm>
                <a:off x="4670770" y="3454024"/>
                <a:ext cx="104084" cy="356449"/>
              </a:xfrm>
              <a:custGeom>
                <a:avLst/>
                <a:gdLst/>
                <a:ahLst/>
                <a:cxnLst/>
                <a:rect l="l" t="t" r="r" b="b"/>
                <a:pathLst>
                  <a:path w="4371" h="14969" extrusionOk="0">
                    <a:moveTo>
                      <a:pt x="0" y="0"/>
                    </a:moveTo>
                    <a:lnTo>
                      <a:pt x="0" y="14968"/>
                    </a:lnTo>
                    <a:lnTo>
                      <a:pt x="4371" y="14968"/>
                    </a:lnTo>
                    <a:lnTo>
                      <a:pt x="437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157;p48">
                <a:extLst>
                  <a:ext uri="{FF2B5EF4-FFF2-40B4-BE49-F238E27FC236}">
                    <a16:creationId xmlns:a16="http://schemas.microsoft.com/office/drawing/2014/main" id="{A65978D7-EB2E-0070-F929-59979DC7A258}"/>
                  </a:ext>
                </a:extLst>
              </p:cNvPr>
              <p:cNvSpPr/>
              <p:nvPr/>
            </p:nvSpPr>
            <p:spPr>
              <a:xfrm>
                <a:off x="4703467" y="3316328"/>
                <a:ext cx="89202" cy="61031"/>
              </a:xfrm>
              <a:custGeom>
                <a:avLst/>
                <a:gdLst/>
                <a:ahLst/>
                <a:cxnLst/>
                <a:rect l="l" t="t" r="r" b="b"/>
                <a:pathLst>
                  <a:path w="3746" h="2563" extrusionOk="0">
                    <a:moveTo>
                      <a:pt x="0" y="1"/>
                    </a:moveTo>
                    <a:lnTo>
                      <a:pt x="0" y="2562"/>
                    </a:lnTo>
                    <a:lnTo>
                      <a:pt x="3746" y="2562"/>
                    </a:lnTo>
                    <a:lnTo>
                      <a:pt x="374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158;p48">
                <a:extLst>
                  <a:ext uri="{FF2B5EF4-FFF2-40B4-BE49-F238E27FC236}">
                    <a16:creationId xmlns:a16="http://schemas.microsoft.com/office/drawing/2014/main" id="{59F3D9C2-F322-2856-2CCB-EAFC95C736E2}"/>
                  </a:ext>
                </a:extLst>
              </p:cNvPr>
              <p:cNvSpPr/>
              <p:nvPr/>
            </p:nvSpPr>
            <p:spPr>
              <a:xfrm>
                <a:off x="4707397" y="3892998"/>
                <a:ext cx="89225" cy="61008"/>
              </a:xfrm>
              <a:custGeom>
                <a:avLst/>
                <a:gdLst/>
                <a:ahLst/>
                <a:cxnLst/>
                <a:rect l="l" t="t" r="r" b="b"/>
                <a:pathLst>
                  <a:path w="3747" h="2562" extrusionOk="0">
                    <a:moveTo>
                      <a:pt x="1" y="0"/>
                    </a:moveTo>
                    <a:lnTo>
                      <a:pt x="1" y="2562"/>
                    </a:lnTo>
                    <a:lnTo>
                      <a:pt x="3746" y="2562"/>
                    </a:lnTo>
                    <a:lnTo>
                      <a:pt x="374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59;p48">
                <a:extLst>
                  <a:ext uri="{FF2B5EF4-FFF2-40B4-BE49-F238E27FC236}">
                    <a16:creationId xmlns:a16="http://schemas.microsoft.com/office/drawing/2014/main" id="{6E1B7D77-3672-050B-00AE-AE4CC5E886BE}"/>
                  </a:ext>
                </a:extLst>
              </p:cNvPr>
              <p:cNvSpPr/>
              <p:nvPr/>
            </p:nvSpPr>
            <p:spPr>
              <a:xfrm>
                <a:off x="3761291" y="3054273"/>
                <a:ext cx="942118" cy="1158264"/>
              </a:xfrm>
              <a:custGeom>
                <a:avLst/>
                <a:gdLst/>
                <a:ahLst/>
                <a:cxnLst/>
                <a:rect l="l" t="t" r="r" b="b"/>
                <a:pathLst>
                  <a:path w="39564" h="48641" extrusionOk="0">
                    <a:moveTo>
                      <a:pt x="19783" y="1"/>
                    </a:moveTo>
                    <a:cubicBezTo>
                      <a:pt x="8859" y="1"/>
                      <a:pt x="0" y="10886"/>
                      <a:pt x="0" y="24321"/>
                    </a:cubicBezTo>
                    <a:cubicBezTo>
                      <a:pt x="0" y="37750"/>
                      <a:pt x="8859" y="48640"/>
                      <a:pt x="19783" y="48640"/>
                    </a:cubicBezTo>
                    <a:cubicBezTo>
                      <a:pt x="30709" y="48640"/>
                      <a:pt x="39563" y="37750"/>
                      <a:pt x="39563" y="24321"/>
                    </a:cubicBezTo>
                    <a:cubicBezTo>
                      <a:pt x="39563" y="10886"/>
                      <a:pt x="30709" y="1"/>
                      <a:pt x="19783"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60;p48">
                <a:extLst>
                  <a:ext uri="{FF2B5EF4-FFF2-40B4-BE49-F238E27FC236}">
                    <a16:creationId xmlns:a16="http://schemas.microsoft.com/office/drawing/2014/main" id="{8B438199-8217-6029-1EC8-7DAB60A27BA7}"/>
                  </a:ext>
                </a:extLst>
              </p:cNvPr>
              <p:cNvSpPr/>
              <p:nvPr/>
            </p:nvSpPr>
            <p:spPr>
              <a:xfrm>
                <a:off x="3902202" y="3184062"/>
                <a:ext cx="726186" cy="896207"/>
              </a:xfrm>
              <a:custGeom>
                <a:avLst/>
                <a:gdLst/>
                <a:ahLst/>
                <a:cxnLst/>
                <a:rect l="l" t="t" r="r" b="b"/>
                <a:pathLst>
                  <a:path w="30496" h="37636" extrusionOk="0">
                    <a:moveTo>
                      <a:pt x="15248" y="0"/>
                    </a:moveTo>
                    <a:cubicBezTo>
                      <a:pt x="6826" y="0"/>
                      <a:pt x="1" y="8426"/>
                      <a:pt x="1" y="18818"/>
                    </a:cubicBezTo>
                    <a:cubicBezTo>
                      <a:pt x="1" y="29210"/>
                      <a:pt x="6826" y="37636"/>
                      <a:pt x="15248" y="37636"/>
                    </a:cubicBezTo>
                    <a:cubicBezTo>
                      <a:pt x="23669" y="37636"/>
                      <a:pt x="30495" y="29210"/>
                      <a:pt x="30495" y="18818"/>
                    </a:cubicBezTo>
                    <a:cubicBezTo>
                      <a:pt x="30495" y="8426"/>
                      <a:pt x="23669" y="0"/>
                      <a:pt x="1524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61;p48">
                <a:extLst>
                  <a:ext uri="{FF2B5EF4-FFF2-40B4-BE49-F238E27FC236}">
                    <a16:creationId xmlns:a16="http://schemas.microsoft.com/office/drawing/2014/main" id="{9DC9DD6E-EC1E-4ADA-8425-FF0403DC8E38}"/>
                  </a:ext>
                </a:extLst>
              </p:cNvPr>
              <p:cNvSpPr/>
              <p:nvPr/>
            </p:nvSpPr>
            <p:spPr>
              <a:xfrm>
                <a:off x="3900845" y="3183062"/>
                <a:ext cx="727639" cy="898279"/>
              </a:xfrm>
              <a:custGeom>
                <a:avLst/>
                <a:gdLst/>
                <a:ahLst/>
                <a:cxnLst/>
                <a:rect l="l" t="t" r="r" b="b"/>
                <a:pathLst>
                  <a:path w="30557" h="37723" extrusionOk="0">
                    <a:moveTo>
                      <a:pt x="15286" y="1"/>
                    </a:moveTo>
                    <a:cubicBezTo>
                      <a:pt x="14877" y="1"/>
                      <a:pt x="14464" y="21"/>
                      <a:pt x="14050" y="64"/>
                    </a:cubicBezTo>
                    <a:cubicBezTo>
                      <a:pt x="13290" y="143"/>
                      <a:pt x="12525" y="282"/>
                      <a:pt x="11773" y="506"/>
                    </a:cubicBezTo>
                    <a:cubicBezTo>
                      <a:pt x="11022" y="728"/>
                      <a:pt x="10270" y="1008"/>
                      <a:pt x="9554" y="1375"/>
                    </a:cubicBezTo>
                    <a:cubicBezTo>
                      <a:pt x="8836" y="1742"/>
                      <a:pt x="8134" y="2158"/>
                      <a:pt x="7473" y="2652"/>
                    </a:cubicBezTo>
                    <a:cubicBezTo>
                      <a:pt x="6813" y="3145"/>
                      <a:pt x="6180" y="3691"/>
                      <a:pt x="5585" y="4290"/>
                    </a:cubicBezTo>
                    <a:cubicBezTo>
                      <a:pt x="4996" y="4893"/>
                      <a:pt x="4445" y="5544"/>
                      <a:pt x="3933" y="6235"/>
                    </a:cubicBezTo>
                    <a:cubicBezTo>
                      <a:pt x="3427" y="6930"/>
                      <a:pt x="2972" y="7668"/>
                      <a:pt x="2553" y="8437"/>
                    </a:cubicBezTo>
                    <a:cubicBezTo>
                      <a:pt x="887" y="11523"/>
                      <a:pt x="5" y="15146"/>
                      <a:pt x="0" y="18860"/>
                    </a:cubicBezTo>
                    <a:cubicBezTo>
                      <a:pt x="0" y="22570"/>
                      <a:pt x="887" y="26202"/>
                      <a:pt x="2549" y="29287"/>
                    </a:cubicBezTo>
                    <a:cubicBezTo>
                      <a:pt x="2968" y="30053"/>
                      <a:pt x="3427" y="30795"/>
                      <a:pt x="3933" y="31485"/>
                    </a:cubicBezTo>
                    <a:cubicBezTo>
                      <a:pt x="4445" y="32181"/>
                      <a:pt x="4996" y="32832"/>
                      <a:pt x="5585" y="33435"/>
                    </a:cubicBezTo>
                    <a:cubicBezTo>
                      <a:pt x="6180" y="34033"/>
                      <a:pt x="6813" y="34579"/>
                      <a:pt x="7473" y="35069"/>
                    </a:cubicBezTo>
                    <a:cubicBezTo>
                      <a:pt x="8134" y="35563"/>
                      <a:pt x="8836" y="35983"/>
                      <a:pt x="9554" y="36346"/>
                    </a:cubicBezTo>
                    <a:cubicBezTo>
                      <a:pt x="10270" y="36713"/>
                      <a:pt x="11022" y="36996"/>
                      <a:pt x="11773" y="37215"/>
                    </a:cubicBezTo>
                    <a:cubicBezTo>
                      <a:pt x="12525" y="37442"/>
                      <a:pt x="13290" y="37582"/>
                      <a:pt x="14050" y="37657"/>
                    </a:cubicBezTo>
                    <a:cubicBezTo>
                      <a:pt x="14468" y="37701"/>
                      <a:pt x="14885" y="37722"/>
                      <a:pt x="15299" y="37722"/>
                    </a:cubicBezTo>
                    <a:cubicBezTo>
                      <a:pt x="16385" y="37722"/>
                      <a:pt x="17448" y="37576"/>
                      <a:pt x="18451" y="37320"/>
                    </a:cubicBezTo>
                    <a:cubicBezTo>
                      <a:pt x="19837" y="36953"/>
                      <a:pt x="21117" y="36384"/>
                      <a:pt x="22235" y="35668"/>
                    </a:cubicBezTo>
                    <a:cubicBezTo>
                      <a:pt x="23359" y="34960"/>
                      <a:pt x="24342" y="34134"/>
                      <a:pt x="25177" y="33252"/>
                    </a:cubicBezTo>
                    <a:cubicBezTo>
                      <a:pt x="26860" y="31481"/>
                      <a:pt x="27987" y="29554"/>
                      <a:pt x="28760" y="27788"/>
                    </a:cubicBezTo>
                    <a:cubicBezTo>
                      <a:pt x="29145" y="26906"/>
                      <a:pt x="29433" y="26053"/>
                      <a:pt x="29674" y="25258"/>
                    </a:cubicBezTo>
                    <a:cubicBezTo>
                      <a:pt x="29778" y="24861"/>
                      <a:pt x="29892" y="24480"/>
                      <a:pt x="29966" y="24113"/>
                    </a:cubicBezTo>
                    <a:cubicBezTo>
                      <a:pt x="30010" y="23930"/>
                      <a:pt x="30049" y="23746"/>
                      <a:pt x="30093" y="23571"/>
                    </a:cubicBezTo>
                    <a:cubicBezTo>
                      <a:pt x="30124" y="23397"/>
                      <a:pt x="30154" y="23226"/>
                      <a:pt x="30185" y="23060"/>
                    </a:cubicBezTo>
                    <a:cubicBezTo>
                      <a:pt x="30430" y="21723"/>
                      <a:pt x="30500" y="20666"/>
                      <a:pt x="30535" y="19952"/>
                    </a:cubicBezTo>
                    <a:cubicBezTo>
                      <a:pt x="30557" y="19236"/>
                      <a:pt x="30552" y="18861"/>
                      <a:pt x="30552" y="18860"/>
                    </a:cubicBezTo>
                    <a:lnTo>
                      <a:pt x="30552" y="18860"/>
                    </a:lnTo>
                    <a:cubicBezTo>
                      <a:pt x="30552" y="18861"/>
                      <a:pt x="30543" y="18956"/>
                      <a:pt x="30539" y="19139"/>
                    </a:cubicBezTo>
                    <a:cubicBezTo>
                      <a:pt x="30530" y="19323"/>
                      <a:pt x="30530" y="19595"/>
                      <a:pt x="30513" y="19952"/>
                    </a:cubicBezTo>
                    <a:cubicBezTo>
                      <a:pt x="30474" y="20666"/>
                      <a:pt x="30395" y="21719"/>
                      <a:pt x="30146" y="23052"/>
                    </a:cubicBezTo>
                    <a:cubicBezTo>
                      <a:pt x="30115" y="23217"/>
                      <a:pt x="30081" y="23387"/>
                      <a:pt x="30049" y="23562"/>
                    </a:cubicBezTo>
                    <a:cubicBezTo>
                      <a:pt x="30006" y="23738"/>
                      <a:pt x="29966" y="23917"/>
                      <a:pt x="29923" y="24100"/>
                    </a:cubicBezTo>
                    <a:cubicBezTo>
                      <a:pt x="29845" y="24468"/>
                      <a:pt x="29730" y="24847"/>
                      <a:pt x="29621" y="25245"/>
                    </a:cubicBezTo>
                    <a:cubicBezTo>
                      <a:pt x="29381" y="26036"/>
                      <a:pt x="29093" y="26884"/>
                      <a:pt x="28703" y="27766"/>
                    </a:cubicBezTo>
                    <a:cubicBezTo>
                      <a:pt x="27925" y="29523"/>
                      <a:pt x="26798" y="31442"/>
                      <a:pt x="25125" y="33199"/>
                    </a:cubicBezTo>
                    <a:cubicBezTo>
                      <a:pt x="24290" y="34077"/>
                      <a:pt x="23310" y="34898"/>
                      <a:pt x="22192" y="35598"/>
                    </a:cubicBezTo>
                    <a:cubicBezTo>
                      <a:pt x="21077" y="36310"/>
                      <a:pt x="19806" y="36874"/>
                      <a:pt x="18429" y="37237"/>
                    </a:cubicBezTo>
                    <a:cubicBezTo>
                      <a:pt x="17435" y="37486"/>
                      <a:pt x="16384" y="37631"/>
                      <a:pt x="15309" y="37631"/>
                    </a:cubicBezTo>
                    <a:cubicBezTo>
                      <a:pt x="14895" y="37631"/>
                      <a:pt x="14478" y="37609"/>
                      <a:pt x="14060" y="37564"/>
                    </a:cubicBezTo>
                    <a:cubicBezTo>
                      <a:pt x="13303" y="37490"/>
                      <a:pt x="12547" y="37350"/>
                      <a:pt x="11799" y="37123"/>
                    </a:cubicBezTo>
                    <a:cubicBezTo>
                      <a:pt x="11053" y="36905"/>
                      <a:pt x="10310" y="36625"/>
                      <a:pt x="9597" y="36258"/>
                    </a:cubicBezTo>
                    <a:cubicBezTo>
                      <a:pt x="8889" y="35895"/>
                      <a:pt x="8190" y="35480"/>
                      <a:pt x="7531" y="34991"/>
                    </a:cubicBezTo>
                    <a:cubicBezTo>
                      <a:pt x="6875" y="34501"/>
                      <a:pt x="6246" y="33960"/>
                      <a:pt x="5655" y="33365"/>
                    </a:cubicBezTo>
                    <a:cubicBezTo>
                      <a:pt x="5074" y="32762"/>
                      <a:pt x="4528" y="32115"/>
                      <a:pt x="4017" y="31429"/>
                    </a:cubicBezTo>
                    <a:cubicBezTo>
                      <a:pt x="3514" y="30734"/>
                      <a:pt x="3059" y="30000"/>
                      <a:pt x="2640" y="29235"/>
                    </a:cubicBezTo>
                    <a:cubicBezTo>
                      <a:pt x="988" y="26167"/>
                      <a:pt x="110" y="22558"/>
                      <a:pt x="110" y="18860"/>
                    </a:cubicBezTo>
                    <a:cubicBezTo>
                      <a:pt x="110" y="15163"/>
                      <a:pt x="988" y="11553"/>
                      <a:pt x="2644" y="8485"/>
                    </a:cubicBezTo>
                    <a:cubicBezTo>
                      <a:pt x="3059" y="7721"/>
                      <a:pt x="3514" y="6987"/>
                      <a:pt x="4017" y="6296"/>
                    </a:cubicBezTo>
                    <a:cubicBezTo>
                      <a:pt x="4528" y="5610"/>
                      <a:pt x="5074" y="4959"/>
                      <a:pt x="5660" y="4360"/>
                    </a:cubicBezTo>
                    <a:cubicBezTo>
                      <a:pt x="6250" y="3766"/>
                      <a:pt x="6875" y="3223"/>
                      <a:pt x="7535" y="2735"/>
                    </a:cubicBezTo>
                    <a:cubicBezTo>
                      <a:pt x="8190" y="2241"/>
                      <a:pt x="8889" y="1830"/>
                      <a:pt x="9597" y="1467"/>
                    </a:cubicBezTo>
                    <a:cubicBezTo>
                      <a:pt x="10310" y="1100"/>
                      <a:pt x="11053" y="821"/>
                      <a:pt x="11799" y="597"/>
                    </a:cubicBezTo>
                    <a:cubicBezTo>
                      <a:pt x="12547" y="375"/>
                      <a:pt x="13303" y="234"/>
                      <a:pt x="14060" y="161"/>
                    </a:cubicBezTo>
                    <a:cubicBezTo>
                      <a:pt x="14479" y="116"/>
                      <a:pt x="14896" y="94"/>
                      <a:pt x="15310" y="94"/>
                    </a:cubicBezTo>
                    <a:cubicBezTo>
                      <a:pt x="16384" y="94"/>
                      <a:pt x="17435" y="239"/>
                      <a:pt x="18429" y="488"/>
                    </a:cubicBezTo>
                    <a:cubicBezTo>
                      <a:pt x="19806" y="851"/>
                      <a:pt x="21077" y="1414"/>
                      <a:pt x="22192" y="2122"/>
                    </a:cubicBezTo>
                    <a:cubicBezTo>
                      <a:pt x="23310" y="2826"/>
                      <a:pt x="24290" y="3648"/>
                      <a:pt x="25125" y="4526"/>
                    </a:cubicBezTo>
                    <a:cubicBezTo>
                      <a:pt x="26798" y="6279"/>
                      <a:pt x="27925" y="8201"/>
                      <a:pt x="28703" y="9958"/>
                    </a:cubicBezTo>
                    <a:cubicBezTo>
                      <a:pt x="29093" y="10841"/>
                      <a:pt x="29381" y="11689"/>
                      <a:pt x="29621" y="12475"/>
                    </a:cubicBezTo>
                    <a:cubicBezTo>
                      <a:pt x="29730" y="12878"/>
                      <a:pt x="29845" y="13253"/>
                      <a:pt x="29923" y="13621"/>
                    </a:cubicBezTo>
                    <a:cubicBezTo>
                      <a:pt x="29966" y="13804"/>
                      <a:pt x="30006" y="13983"/>
                      <a:pt x="30049" y="14158"/>
                    </a:cubicBezTo>
                    <a:cubicBezTo>
                      <a:pt x="30081" y="14333"/>
                      <a:pt x="30115" y="14508"/>
                      <a:pt x="30146" y="14674"/>
                    </a:cubicBezTo>
                    <a:cubicBezTo>
                      <a:pt x="30395" y="16007"/>
                      <a:pt x="30474" y="17060"/>
                      <a:pt x="30513" y="17772"/>
                    </a:cubicBezTo>
                    <a:cubicBezTo>
                      <a:pt x="30530" y="18131"/>
                      <a:pt x="30530" y="18401"/>
                      <a:pt x="30539" y="18585"/>
                    </a:cubicBezTo>
                    <a:cubicBezTo>
                      <a:pt x="30543" y="18768"/>
                      <a:pt x="30552" y="18860"/>
                      <a:pt x="30552" y="18860"/>
                    </a:cubicBezTo>
                    <a:cubicBezTo>
                      <a:pt x="30552" y="18860"/>
                      <a:pt x="30557" y="18484"/>
                      <a:pt x="30535" y="17772"/>
                    </a:cubicBezTo>
                    <a:cubicBezTo>
                      <a:pt x="30500" y="17060"/>
                      <a:pt x="30430" y="16002"/>
                      <a:pt x="30185" y="14665"/>
                    </a:cubicBezTo>
                    <a:cubicBezTo>
                      <a:pt x="30154" y="14498"/>
                      <a:pt x="30124" y="14324"/>
                      <a:pt x="30093" y="14149"/>
                    </a:cubicBezTo>
                    <a:cubicBezTo>
                      <a:pt x="30049" y="13974"/>
                      <a:pt x="30010" y="13796"/>
                      <a:pt x="29966" y="13612"/>
                    </a:cubicBezTo>
                    <a:cubicBezTo>
                      <a:pt x="29892" y="13240"/>
                      <a:pt x="29778" y="12864"/>
                      <a:pt x="29669" y="12463"/>
                    </a:cubicBezTo>
                    <a:cubicBezTo>
                      <a:pt x="29433" y="11672"/>
                      <a:pt x="29145" y="10819"/>
                      <a:pt x="28760" y="9932"/>
                    </a:cubicBezTo>
                    <a:cubicBezTo>
                      <a:pt x="27983" y="8171"/>
                      <a:pt x="26860" y="6239"/>
                      <a:pt x="25177" y="4474"/>
                    </a:cubicBezTo>
                    <a:cubicBezTo>
                      <a:pt x="24342" y="3590"/>
                      <a:pt x="23359" y="2761"/>
                      <a:pt x="22235" y="2053"/>
                    </a:cubicBezTo>
                    <a:cubicBezTo>
                      <a:pt x="21113" y="1336"/>
                      <a:pt x="19837" y="772"/>
                      <a:pt x="18451" y="401"/>
                    </a:cubicBezTo>
                    <a:cubicBezTo>
                      <a:pt x="17444" y="146"/>
                      <a:pt x="16377" y="1"/>
                      <a:pt x="152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62;p48">
                <a:extLst>
                  <a:ext uri="{FF2B5EF4-FFF2-40B4-BE49-F238E27FC236}">
                    <a16:creationId xmlns:a16="http://schemas.microsoft.com/office/drawing/2014/main" id="{9F33FC4A-65A2-1492-881E-527C107DD487}"/>
                  </a:ext>
                </a:extLst>
              </p:cNvPr>
              <p:cNvSpPr/>
              <p:nvPr/>
            </p:nvSpPr>
            <p:spPr>
              <a:xfrm>
                <a:off x="4149159" y="3414373"/>
                <a:ext cx="425863" cy="415766"/>
              </a:xfrm>
              <a:custGeom>
                <a:avLst/>
                <a:gdLst/>
                <a:ahLst/>
                <a:cxnLst/>
                <a:rect l="l" t="t" r="r" b="b"/>
                <a:pathLst>
                  <a:path w="17884" h="17460" extrusionOk="0">
                    <a:moveTo>
                      <a:pt x="8942" y="1"/>
                    </a:moveTo>
                    <a:cubicBezTo>
                      <a:pt x="4004" y="1"/>
                      <a:pt x="1" y="3908"/>
                      <a:pt x="1" y="8728"/>
                    </a:cubicBezTo>
                    <a:cubicBezTo>
                      <a:pt x="1" y="13553"/>
                      <a:pt x="4004" y="17460"/>
                      <a:pt x="8942" y="17460"/>
                    </a:cubicBezTo>
                    <a:cubicBezTo>
                      <a:pt x="13880" y="17460"/>
                      <a:pt x="17883" y="13553"/>
                      <a:pt x="17883" y="8728"/>
                    </a:cubicBezTo>
                    <a:cubicBezTo>
                      <a:pt x="17883" y="3908"/>
                      <a:pt x="13880" y="1"/>
                      <a:pt x="894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63;p48">
                <a:extLst>
                  <a:ext uri="{FF2B5EF4-FFF2-40B4-BE49-F238E27FC236}">
                    <a16:creationId xmlns:a16="http://schemas.microsoft.com/office/drawing/2014/main" id="{3AB7D25E-81E7-F44A-4D92-5FB377CE0263}"/>
                  </a:ext>
                </a:extLst>
              </p:cNvPr>
              <p:cNvSpPr/>
              <p:nvPr/>
            </p:nvSpPr>
            <p:spPr>
              <a:xfrm>
                <a:off x="4165091" y="3419922"/>
                <a:ext cx="100227" cy="90583"/>
              </a:xfrm>
              <a:custGeom>
                <a:avLst/>
                <a:gdLst/>
                <a:ahLst/>
                <a:cxnLst/>
                <a:rect l="l" t="t" r="r" b="b"/>
                <a:pathLst>
                  <a:path w="4209" h="3804" extrusionOk="0">
                    <a:moveTo>
                      <a:pt x="1549" y="1"/>
                    </a:moveTo>
                    <a:cubicBezTo>
                      <a:pt x="1170" y="1"/>
                      <a:pt x="791" y="154"/>
                      <a:pt x="516" y="458"/>
                    </a:cubicBezTo>
                    <a:cubicBezTo>
                      <a:pt x="1" y="1026"/>
                      <a:pt x="39" y="1914"/>
                      <a:pt x="608" y="2428"/>
                    </a:cubicBezTo>
                    <a:lnTo>
                      <a:pt x="1713" y="3439"/>
                    </a:lnTo>
                    <a:cubicBezTo>
                      <a:pt x="1982" y="3683"/>
                      <a:pt x="2320" y="3804"/>
                      <a:pt x="2656" y="3804"/>
                    </a:cubicBezTo>
                    <a:cubicBezTo>
                      <a:pt x="3035" y="3804"/>
                      <a:pt x="3413" y="3650"/>
                      <a:pt x="3688" y="3346"/>
                    </a:cubicBezTo>
                    <a:cubicBezTo>
                      <a:pt x="4209" y="2779"/>
                      <a:pt x="4165" y="1891"/>
                      <a:pt x="3597" y="1375"/>
                    </a:cubicBezTo>
                    <a:lnTo>
                      <a:pt x="2492" y="366"/>
                    </a:lnTo>
                    <a:cubicBezTo>
                      <a:pt x="2224" y="122"/>
                      <a:pt x="1886" y="1"/>
                      <a:pt x="154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64;p48">
                <a:extLst>
                  <a:ext uri="{FF2B5EF4-FFF2-40B4-BE49-F238E27FC236}">
                    <a16:creationId xmlns:a16="http://schemas.microsoft.com/office/drawing/2014/main" id="{D358042D-296D-A799-6B50-D077A050DD21}"/>
                  </a:ext>
                </a:extLst>
              </p:cNvPr>
              <p:cNvSpPr/>
              <p:nvPr/>
            </p:nvSpPr>
            <p:spPr>
              <a:xfrm>
                <a:off x="4330960" y="3336309"/>
                <a:ext cx="66532" cy="102227"/>
              </a:xfrm>
              <a:custGeom>
                <a:avLst/>
                <a:gdLst/>
                <a:ahLst/>
                <a:cxnLst/>
                <a:rect l="l" t="t" r="r" b="b"/>
                <a:pathLst>
                  <a:path w="2794" h="4293" extrusionOk="0">
                    <a:moveTo>
                      <a:pt x="1400" y="1"/>
                    </a:moveTo>
                    <a:cubicBezTo>
                      <a:pt x="626" y="1"/>
                      <a:pt x="1" y="630"/>
                      <a:pt x="1" y="1399"/>
                    </a:cubicBezTo>
                    <a:lnTo>
                      <a:pt x="1" y="2894"/>
                    </a:lnTo>
                    <a:cubicBezTo>
                      <a:pt x="1" y="3668"/>
                      <a:pt x="626" y="4293"/>
                      <a:pt x="1400" y="4293"/>
                    </a:cubicBezTo>
                    <a:cubicBezTo>
                      <a:pt x="2169" y="4293"/>
                      <a:pt x="2794" y="3668"/>
                      <a:pt x="2794" y="2894"/>
                    </a:cubicBezTo>
                    <a:lnTo>
                      <a:pt x="2794" y="1399"/>
                    </a:lnTo>
                    <a:cubicBezTo>
                      <a:pt x="2794" y="630"/>
                      <a:pt x="2169" y="1"/>
                      <a:pt x="140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65;p48">
                <a:extLst>
                  <a:ext uri="{FF2B5EF4-FFF2-40B4-BE49-F238E27FC236}">
                    <a16:creationId xmlns:a16="http://schemas.microsoft.com/office/drawing/2014/main" id="{465F03A1-401A-49BD-4349-EB3CEC94D099}"/>
                  </a:ext>
                </a:extLst>
              </p:cNvPr>
              <p:cNvSpPr/>
              <p:nvPr/>
            </p:nvSpPr>
            <p:spPr>
              <a:xfrm>
                <a:off x="4478753" y="3406490"/>
                <a:ext cx="96703" cy="95107"/>
              </a:xfrm>
              <a:custGeom>
                <a:avLst/>
                <a:gdLst/>
                <a:ahLst/>
                <a:cxnLst/>
                <a:rect l="l" t="t" r="r" b="b"/>
                <a:pathLst>
                  <a:path w="4061" h="3994" extrusionOk="0">
                    <a:moveTo>
                      <a:pt x="2477" y="0"/>
                    </a:moveTo>
                    <a:cubicBezTo>
                      <a:pt x="2052" y="0"/>
                      <a:pt x="1632" y="195"/>
                      <a:pt x="1360" y="563"/>
                    </a:cubicBezTo>
                    <a:lnTo>
                      <a:pt x="464" y="1760"/>
                    </a:lnTo>
                    <a:cubicBezTo>
                      <a:pt x="1" y="2381"/>
                      <a:pt x="132" y="3255"/>
                      <a:pt x="748" y="3714"/>
                    </a:cubicBezTo>
                    <a:cubicBezTo>
                      <a:pt x="1000" y="3902"/>
                      <a:pt x="1294" y="3993"/>
                      <a:pt x="1584" y="3993"/>
                    </a:cubicBezTo>
                    <a:cubicBezTo>
                      <a:pt x="2010" y="3993"/>
                      <a:pt x="2429" y="3799"/>
                      <a:pt x="2702" y="3430"/>
                    </a:cubicBezTo>
                    <a:lnTo>
                      <a:pt x="3597" y="2232"/>
                    </a:lnTo>
                    <a:cubicBezTo>
                      <a:pt x="4061" y="1612"/>
                      <a:pt x="3930" y="738"/>
                      <a:pt x="3313" y="279"/>
                    </a:cubicBezTo>
                    <a:cubicBezTo>
                      <a:pt x="3061" y="91"/>
                      <a:pt x="2768" y="0"/>
                      <a:pt x="247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66;p48">
                <a:extLst>
                  <a:ext uri="{FF2B5EF4-FFF2-40B4-BE49-F238E27FC236}">
                    <a16:creationId xmlns:a16="http://schemas.microsoft.com/office/drawing/2014/main" id="{CC599A90-4D36-D816-65CD-606B57043D2C}"/>
                  </a:ext>
                </a:extLst>
              </p:cNvPr>
              <p:cNvSpPr/>
              <p:nvPr/>
            </p:nvSpPr>
            <p:spPr>
              <a:xfrm>
                <a:off x="4108579" y="3599007"/>
                <a:ext cx="102203" cy="66508"/>
              </a:xfrm>
              <a:custGeom>
                <a:avLst/>
                <a:gdLst/>
                <a:ahLst/>
                <a:cxnLst/>
                <a:rect l="l" t="t" r="r" b="b"/>
                <a:pathLst>
                  <a:path w="4292" h="2793" extrusionOk="0">
                    <a:moveTo>
                      <a:pt x="1398" y="1"/>
                    </a:moveTo>
                    <a:cubicBezTo>
                      <a:pt x="625" y="1"/>
                      <a:pt x="0" y="625"/>
                      <a:pt x="0" y="1394"/>
                    </a:cubicBezTo>
                    <a:cubicBezTo>
                      <a:pt x="0" y="2167"/>
                      <a:pt x="625" y="2793"/>
                      <a:pt x="1398" y="2793"/>
                    </a:cubicBezTo>
                    <a:lnTo>
                      <a:pt x="2893" y="2793"/>
                    </a:lnTo>
                    <a:cubicBezTo>
                      <a:pt x="3667" y="2793"/>
                      <a:pt x="4292" y="2167"/>
                      <a:pt x="4292" y="1394"/>
                    </a:cubicBezTo>
                    <a:cubicBezTo>
                      <a:pt x="4292" y="625"/>
                      <a:pt x="3667" y="1"/>
                      <a:pt x="28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67;p48">
                <a:extLst>
                  <a:ext uri="{FF2B5EF4-FFF2-40B4-BE49-F238E27FC236}">
                    <a16:creationId xmlns:a16="http://schemas.microsoft.com/office/drawing/2014/main" id="{5438D85D-FFC9-2390-A0B1-6A47C32F16F2}"/>
                  </a:ext>
                </a:extLst>
              </p:cNvPr>
              <p:cNvSpPr/>
              <p:nvPr/>
            </p:nvSpPr>
            <p:spPr>
              <a:xfrm>
                <a:off x="4546720" y="3588696"/>
                <a:ext cx="102203" cy="66532"/>
              </a:xfrm>
              <a:custGeom>
                <a:avLst/>
                <a:gdLst/>
                <a:ahLst/>
                <a:cxnLst/>
                <a:rect l="l" t="t" r="r" b="b"/>
                <a:pathLst>
                  <a:path w="4292" h="2794" extrusionOk="0">
                    <a:moveTo>
                      <a:pt x="1399" y="0"/>
                    </a:moveTo>
                    <a:cubicBezTo>
                      <a:pt x="626" y="0"/>
                      <a:pt x="1" y="626"/>
                      <a:pt x="1" y="1394"/>
                    </a:cubicBezTo>
                    <a:cubicBezTo>
                      <a:pt x="1" y="2168"/>
                      <a:pt x="626" y="2793"/>
                      <a:pt x="1399" y="2793"/>
                    </a:cubicBezTo>
                    <a:lnTo>
                      <a:pt x="2893" y="2793"/>
                    </a:lnTo>
                    <a:cubicBezTo>
                      <a:pt x="3662" y="2793"/>
                      <a:pt x="4292" y="2168"/>
                      <a:pt x="4292" y="1394"/>
                    </a:cubicBezTo>
                    <a:cubicBezTo>
                      <a:pt x="4292" y="626"/>
                      <a:pt x="3662" y="0"/>
                      <a:pt x="289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68;p48">
                <a:extLst>
                  <a:ext uri="{FF2B5EF4-FFF2-40B4-BE49-F238E27FC236}">
                    <a16:creationId xmlns:a16="http://schemas.microsoft.com/office/drawing/2014/main" id="{EC4C1EA7-ECCC-A212-551C-A259BC81107E}"/>
                  </a:ext>
                </a:extLst>
              </p:cNvPr>
              <p:cNvSpPr/>
              <p:nvPr/>
            </p:nvSpPr>
            <p:spPr>
              <a:xfrm>
                <a:off x="4172474" y="3750039"/>
                <a:ext cx="100251" cy="90488"/>
              </a:xfrm>
              <a:custGeom>
                <a:avLst/>
                <a:gdLst/>
                <a:ahLst/>
                <a:cxnLst/>
                <a:rect l="l" t="t" r="r" b="b"/>
                <a:pathLst>
                  <a:path w="4210" h="3800" extrusionOk="0">
                    <a:moveTo>
                      <a:pt x="2654" y="1"/>
                    </a:moveTo>
                    <a:cubicBezTo>
                      <a:pt x="2318" y="1"/>
                      <a:pt x="1981" y="121"/>
                      <a:pt x="1714" y="366"/>
                    </a:cubicBezTo>
                    <a:lnTo>
                      <a:pt x="608" y="1376"/>
                    </a:lnTo>
                    <a:cubicBezTo>
                      <a:pt x="40" y="1896"/>
                      <a:pt x="0" y="2778"/>
                      <a:pt x="520" y="3347"/>
                    </a:cubicBezTo>
                    <a:cubicBezTo>
                      <a:pt x="795" y="3647"/>
                      <a:pt x="1173" y="3800"/>
                      <a:pt x="1552" y="3800"/>
                    </a:cubicBezTo>
                    <a:cubicBezTo>
                      <a:pt x="1890" y="3800"/>
                      <a:pt x="2228" y="3679"/>
                      <a:pt x="2496" y="3434"/>
                    </a:cubicBezTo>
                    <a:lnTo>
                      <a:pt x="3598" y="2425"/>
                    </a:lnTo>
                    <a:cubicBezTo>
                      <a:pt x="4169" y="1905"/>
                      <a:pt x="4209" y="1021"/>
                      <a:pt x="3685" y="454"/>
                    </a:cubicBezTo>
                    <a:cubicBezTo>
                      <a:pt x="3409" y="153"/>
                      <a:pt x="3032" y="1"/>
                      <a:pt x="26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9;p48">
                <a:extLst>
                  <a:ext uri="{FF2B5EF4-FFF2-40B4-BE49-F238E27FC236}">
                    <a16:creationId xmlns:a16="http://schemas.microsoft.com/office/drawing/2014/main" id="{06F91416-25E5-9F32-0921-CDBB826046F2}"/>
                  </a:ext>
                </a:extLst>
              </p:cNvPr>
              <p:cNvSpPr/>
              <p:nvPr/>
            </p:nvSpPr>
            <p:spPr>
              <a:xfrm>
                <a:off x="4366372" y="3787428"/>
                <a:ext cx="69842" cy="102084"/>
              </a:xfrm>
              <a:custGeom>
                <a:avLst/>
                <a:gdLst/>
                <a:ahLst/>
                <a:cxnLst/>
                <a:rect l="l" t="t" r="r" b="b"/>
                <a:pathLst>
                  <a:path w="2933" h="4287" extrusionOk="0">
                    <a:moveTo>
                      <a:pt x="1434" y="0"/>
                    </a:moveTo>
                    <a:cubicBezTo>
                      <a:pt x="1411" y="0"/>
                      <a:pt x="1387" y="1"/>
                      <a:pt x="1364" y="2"/>
                    </a:cubicBezTo>
                    <a:cubicBezTo>
                      <a:pt x="595" y="38"/>
                      <a:pt x="0" y="693"/>
                      <a:pt x="35" y="1462"/>
                    </a:cubicBezTo>
                    <a:lnTo>
                      <a:pt x="105" y="2957"/>
                    </a:lnTo>
                    <a:cubicBezTo>
                      <a:pt x="139" y="3704"/>
                      <a:pt x="759" y="4287"/>
                      <a:pt x="1501" y="4287"/>
                    </a:cubicBezTo>
                    <a:cubicBezTo>
                      <a:pt x="1522" y="4287"/>
                      <a:pt x="1544" y="4286"/>
                      <a:pt x="1565" y="4286"/>
                    </a:cubicBezTo>
                    <a:cubicBezTo>
                      <a:pt x="2338" y="4250"/>
                      <a:pt x="2933" y="3594"/>
                      <a:pt x="2897" y="2826"/>
                    </a:cubicBezTo>
                    <a:lnTo>
                      <a:pt x="2824" y="1331"/>
                    </a:lnTo>
                    <a:cubicBezTo>
                      <a:pt x="2789" y="586"/>
                      <a:pt x="2172" y="0"/>
                      <a:pt x="14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70;p48">
                <a:extLst>
                  <a:ext uri="{FF2B5EF4-FFF2-40B4-BE49-F238E27FC236}">
                    <a16:creationId xmlns:a16="http://schemas.microsoft.com/office/drawing/2014/main" id="{C5AABA49-6000-2959-8A3A-37820C26F8F7}"/>
                  </a:ext>
                </a:extLst>
              </p:cNvPr>
              <p:cNvSpPr/>
              <p:nvPr/>
            </p:nvSpPr>
            <p:spPr>
              <a:xfrm>
                <a:off x="4496543" y="3732250"/>
                <a:ext cx="100346" cy="90535"/>
              </a:xfrm>
              <a:custGeom>
                <a:avLst/>
                <a:gdLst/>
                <a:ahLst/>
                <a:cxnLst/>
                <a:rect l="l" t="t" r="r" b="b"/>
                <a:pathLst>
                  <a:path w="4214" h="3802" extrusionOk="0">
                    <a:moveTo>
                      <a:pt x="1555" y="1"/>
                    </a:moveTo>
                    <a:cubicBezTo>
                      <a:pt x="1175" y="1"/>
                      <a:pt x="797" y="154"/>
                      <a:pt x="521" y="457"/>
                    </a:cubicBezTo>
                    <a:cubicBezTo>
                      <a:pt x="1" y="1026"/>
                      <a:pt x="45" y="1909"/>
                      <a:pt x="613" y="2429"/>
                    </a:cubicBezTo>
                    <a:lnTo>
                      <a:pt x="1719" y="3438"/>
                    </a:lnTo>
                    <a:cubicBezTo>
                      <a:pt x="1987" y="3682"/>
                      <a:pt x="2324" y="3802"/>
                      <a:pt x="2659" y="3802"/>
                    </a:cubicBezTo>
                    <a:cubicBezTo>
                      <a:pt x="3039" y="3802"/>
                      <a:pt x="3417" y="3648"/>
                      <a:pt x="3694" y="3347"/>
                    </a:cubicBezTo>
                    <a:cubicBezTo>
                      <a:pt x="4214" y="2774"/>
                      <a:pt x="4170" y="1891"/>
                      <a:pt x="3602" y="1371"/>
                    </a:cubicBezTo>
                    <a:lnTo>
                      <a:pt x="2497" y="366"/>
                    </a:lnTo>
                    <a:cubicBezTo>
                      <a:pt x="2230" y="122"/>
                      <a:pt x="1892" y="1"/>
                      <a:pt x="155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71;p48">
                <a:extLst>
                  <a:ext uri="{FF2B5EF4-FFF2-40B4-BE49-F238E27FC236}">
                    <a16:creationId xmlns:a16="http://schemas.microsoft.com/office/drawing/2014/main" id="{465AA7B1-59B1-53CD-679C-B9E670318F53}"/>
                  </a:ext>
                </a:extLst>
              </p:cNvPr>
              <p:cNvSpPr/>
              <p:nvPr/>
            </p:nvSpPr>
            <p:spPr>
              <a:xfrm>
                <a:off x="4228891" y="3429567"/>
                <a:ext cx="344781" cy="387453"/>
              </a:xfrm>
              <a:custGeom>
                <a:avLst/>
                <a:gdLst/>
                <a:ahLst/>
                <a:cxnLst/>
                <a:rect l="l" t="t" r="r" b="b"/>
                <a:pathLst>
                  <a:path w="14479" h="16271" extrusionOk="0">
                    <a:moveTo>
                      <a:pt x="7237" y="0"/>
                    </a:moveTo>
                    <a:cubicBezTo>
                      <a:pt x="3238" y="0"/>
                      <a:pt x="0" y="3641"/>
                      <a:pt x="0" y="8133"/>
                    </a:cubicBezTo>
                    <a:cubicBezTo>
                      <a:pt x="0" y="12626"/>
                      <a:pt x="3238" y="16271"/>
                      <a:pt x="7237" y="16271"/>
                    </a:cubicBezTo>
                    <a:cubicBezTo>
                      <a:pt x="11235" y="16271"/>
                      <a:pt x="14478" y="12626"/>
                      <a:pt x="14478" y="8133"/>
                    </a:cubicBezTo>
                    <a:cubicBezTo>
                      <a:pt x="14478" y="3641"/>
                      <a:pt x="11235" y="0"/>
                      <a:pt x="7237"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72;p48">
                <a:extLst>
                  <a:ext uri="{FF2B5EF4-FFF2-40B4-BE49-F238E27FC236}">
                    <a16:creationId xmlns:a16="http://schemas.microsoft.com/office/drawing/2014/main" id="{E79B4ABC-A15B-C30F-5C5C-E6306C3938EA}"/>
                  </a:ext>
                </a:extLst>
              </p:cNvPr>
              <p:cNvSpPr/>
              <p:nvPr/>
            </p:nvSpPr>
            <p:spPr>
              <a:xfrm>
                <a:off x="4940232" y="3103069"/>
                <a:ext cx="1095613" cy="1095637"/>
              </a:xfrm>
              <a:custGeom>
                <a:avLst/>
                <a:gdLst/>
                <a:ahLst/>
                <a:cxnLst/>
                <a:rect l="l" t="t" r="r" b="b"/>
                <a:pathLst>
                  <a:path w="46010" h="46011" extrusionOk="0">
                    <a:moveTo>
                      <a:pt x="23004" y="1"/>
                    </a:moveTo>
                    <a:cubicBezTo>
                      <a:pt x="10301" y="1"/>
                      <a:pt x="0" y="10302"/>
                      <a:pt x="0" y="23006"/>
                    </a:cubicBezTo>
                    <a:cubicBezTo>
                      <a:pt x="0" y="35710"/>
                      <a:pt x="10301" y="46010"/>
                      <a:pt x="23004" y="46010"/>
                    </a:cubicBezTo>
                    <a:cubicBezTo>
                      <a:pt x="35709" y="46010"/>
                      <a:pt x="46009" y="35710"/>
                      <a:pt x="46009" y="23006"/>
                    </a:cubicBezTo>
                    <a:cubicBezTo>
                      <a:pt x="46009" y="10302"/>
                      <a:pt x="35709" y="1"/>
                      <a:pt x="2300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73;p48">
                <a:extLst>
                  <a:ext uri="{FF2B5EF4-FFF2-40B4-BE49-F238E27FC236}">
                    <a16:creationId xmlns:a16="http://schemas.microsoft.com/office/drawing/2014/main" id="{27A09EF9-16E4-AEF9-9D02-92F6951D62E2}"/>
                  </a:ext>
                </a:extLst>
              </p:cNvPr>
              <p:cNvSpPr/>
              <p:nvPr/>
            </p:nvSpPr>
            <p:spPr>
              <a:xfrm>
                <a:off x="5286877" y="3234335"/>
                <a:ext cx="870847" cy="708636"/>
              </a:xfrm>
              <a:custGeom>
                <a:avLst/>
                <a:gdLst/>
                <a:ahLst/>
                <a:cxnLst/>
                <a:rect l="l" t="t" r="r" b="b"/>
                <a:pathLst>
                  <a:path w="36571" h="29759" extrusionOk="0">
                    <a:moveTo>
                      <a:pt x="30578" y="1"/>
                    </a:moveTo>
                    <a:lnTo>
                      <a:pt x="30578" y="11127"/>
                    </a:lnTo>
                    <a:lnTo>
                      <a:pt x="27357" y="11127"/>
                    </a:lnTo>
                    <a:lnTo>
                      <a:pt x="27357" y="4615"/>
                    </a:lnTo>
                    <a:lnTo>
                      <a:pt x="17976" y="4615"/>
                    </a:lnTo>
                    <a:lnTo>
                      <a:pt x="17976" y="13819"/>
                    </a:lnTo>
                    <a:lnTo>
                      <a:pt x="8133" y="13819"/>
                    </a:lnTo>
                    <a:lnTo>
                      <a:pt x="8133" y="18298"/>
                    </a:lnTo>
                    <a:lnTo>
                      <a:pt x="1" y="18298"/>
                    </a:lnTo>
                    <a:lnTo>
                      <a:pt x="1" y="27252"/>
                    </a:lnTo>
                    <a:cubicBezTo>
                      <a:pt x="3657" y="28986"/>
                      <a:pt x="7267" y="29758"/>
                      <a:pt x="10699" y="29758"/>
                    </a:cubicBezTo>
                    <a:cubicBezTo>
                      <a:pt x="18830" y="29758"/>
                      <a:pt x="25964" y="25425"/>
                      <a:pt x="30342" y="19264"/>
                    </a:cubicBezTo>
                    <a:cubicBezTo>
                      <a:pt x="36570" y="10506"/>
                      <a:pt x="32488" y="2964"/>
                      <a:pt x="32488" y="2964"/>
                    </a:cubicBezTo>
                    <a:lnTo>
                      <a:pt x="305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74;p48">
                <a:extLst>
                  <a:ext uri="{FF2B5EF4-FFF2-40B4-BE49-F238E27FC236}">
                    <a16:creationId xmlns:a16="http://schemas.microsoft.com/office/drawing/2014/main" id="{9E83B152-5EE8-E7B5-E3A2-5B7B649BB940}"/>
                  </a:ext>
                </a:extLst>
              </p:cNvPr>
              <p:cNvSpPr/>
              <p:nvPr/>
            </p:nvSpPr>
            <p:spPr>
              <a:xfrm>
                <a:off x="5029179" y="3877185"/>
                <a:ext cx="294870" cy="246864"/>
              </a:xfrm>
              <a:custGeom>
                <a:avLst/>
                <a:gdLst/>
                <a:ahLst/>
                <a:cxnLst/>
                <a:rect l="l" t="t" r="r" b="b"/>
                <a:pathLst>
                  <a:path w="12383" h="10367" extrusionOk="0">
                    <a:moveTo>
                      <a:pt x="1" y="0"/>
                    </a:moveTo>
                    <a:cubicBezTo>
                      <a:pt x="1" y="0"/>
                      <a:pt x="3756" y="7893"/>
                      <a:pt x="12382" y="10366"/>
                    </a:cubicBezTo>
                    <a:lnTo>
                      <a:pt x="12382" y="4410"/>
                    </a:lnTo>
                    <a:lnTo>
                      <a:pt x="7016" y="4410"/>
                    </a:lnTo>
                    <a:lnTo>
                      <a:pt x="7016" y="1176"/>
                    </a:lnTo>
                    <a:lnTo>
                      <a:pt x="4149" y="1176"/>
                    </a:lnTo>
                    <a:lnTo>
                      <a:pt x="4149"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75;p48">
                <a:extLst>
                  <a:ext uri="{FF2B5EF4-FFF2-40B4-BE49-F238E27FC236}">
                    <a16:creationId xmlns:a16="http://schemas.microsoft.com/office/drawing/2014/main" id="{0C3837C5-3ADD-C2F7-0EAC-880FCB1FB768}"/>
                  </a:ext>
                </a:extLst>
              </p:cNvPr>
              <p:cNvSpPr/>
              <p:nvPr/>
            </p:nvSpPr>
            <p:spPr>
              <a:xfrm>
                <a:off x="5032632" y="3877185"/>
                <a:ext cx="236149" cy="225004"/>
              </a:xfrm>
              <a:custGeom>
                <a:avLst/>
                <a:gdLst/>
                <a:ahLst/>
                <a:cxnLst/>
                <a:rect l="l" t="t" r="r" b="b"/>
                <a:pathLst>
                  <a:path w="9917" h="9449" extrusionOk="0">
                    <a:moveTo>
                      <a:pt x="1" y="0"/>
                    </a:moveTo>
                    <a:cubicBezTo>
                      <a:pt x="2142" y="4161"/>
                      <a:pt x="5642" y="7508"/>
                      <a:pt x="9916" y="9448"/>
                    </a:cubicBezTo>
                    <a:lnTo>
                      <a:pt x="9916" y="4410"/>
                    </a:lnTo>
                    <a:lnTo>
                      <a:pt x="6871" y="4410"/>
                    </a:lnTo>
                    <a:lnTo>
                      <a:pt x="6871" y="1176"/>
                    </a:lnTo>
                    <a:lnTo>
                      <a:pt x="4004" y="1176"/>
                    </a:lnTo>
                    <a:lnTo>
                      <a:pt x="4004"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76;p48">
                <a:extLst>
                  <a:ext uri="{FF2B5EF4-FFF2-40B4-BE49-F238E27FC236}">
                    <a16:creationId xmlns:a16="http://schemas.microsoft.com/office/drawing/2014/main" id="{A5357A41-51B2-A884-E87D-F61BAE4AE117}"/>
                  </a:ext>
                </a:extLst>
              </p:cNvPr>
              <p:cNvSpPr/>
              <p:nvPr/>
            </p:nvSpPr>
            <p:spPr>
              <a:xfrm>
                <a:off x="5268778" y="3556117"/>
                <a:ext cx="746974" cy="607909"/>
              </a:xfrm>
              <a:custGeom>
                <a:avLst/>
                <a:gdLst/>
                <a:ahLst/>
                <a:cxnLst/>
                <a:rect l="l" t="t" r="r" b="b"/>
                <a:pathLst>
                  <a:path w="31369" h="25529" extrusionOk="0">
                    <a:moveTo>
                      <a:pt x="26235" y="1"/>
                    </a:moveTo>
                    <a:lnTo>
                      <a:pt x="26235" y="9545"/>
                    </a:lnTo>
                    <a:lnTo>
                      <a:pt x="23468" y="9545"/>
                    </a:lnTo>
                    <a:lnTo>
                      <a:pt x="23468" y="3960"/>
                    </a:lnTo>
                    <a:lnTo>
                      <a:pt x="15418" y="3960"/>
                    </a:lnTo>
                    <a:lnTo>
                      <a:pt x="15418" y="11853"/>
                    </a:lnTo>
                    <a:lnTo>
                      <a:pt x="6975" y="11853"/>
                    </a:lnTo>
                    <a:lnTo>
                      <a:pt x="6975" y="15699"/>
                    </a:lnTo>
                    <a:lnTo>
                      <a:pt x="0" y="15699"/>
                    </a:lnTo>
                    <a:lnTo>
                      <a:pt x="0" y="23376"/>
                    </a:lnTo>
                    <a:cubicBezTo>
                      <a:pt x="3137" y="24865"/>
                      <a:pt x="6235" y="25528"/>
                      <a:pt x="9180" y="25528"/>
                    </a:cubicBezTo>
                    <a:cubicBezTo>
                      <a:pt x="16153" y="25528"/>
                      <a:pt x="22272" y="21810"/>
                      <a:pt x="26029" y="16528"/>
                    </a:cubicBezTo>
                    <a:cubicBezTo>
                      <a:pt x="31369" y="9012"/>
                      <a:pt x="28773" y="1"/>
                      <a:pt x="2877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77;p48">
                <a:extLst>
                  <a:ext uri="{FF2B5EF4-FFF2-40B4-BE49-F238E27FC236}">
                    <a16:creationId xmlns:a16="http://schemas.microsoft.com/office/drawing/2014/main" id="{8F4BD126-0ED9-75B7-5291-5707B33E069F}"/>
                  </a:ext>
                </a:extLst>
              </p:cNvPr>
              <p:cNvSpPr/>
              <p:nvPr/>
            </p:nvSpPr>
            <p:spPr>
              <a:xfrm>
                <a:off x="5530833" y="3894380"/>
                <a:ext cx="431244" cy="360997"/>
              </a:xfrm>
              <a:custGeom>
                <a:avLst/>
                <a:gdLst/>
                <a:ahLst/>
                <a:cxnLst/>
                <a:rect l="l" t="t" r="r" b="b"/>
                <a:pathLst>
                  <a:path w="18110" h="15160" extrusionOk="0">
                    <a:moveTo>
                      <a:pt x="12040" y="0"/>
                    </a:moveTo>
                    <a:lnTo>
                      <a:pt x="12040" y="1717"/>
                    </a:lnTo>
                    <a:lnTo>
                      <a:pt x="7849" y="1717"/>
                    </a:lnTo>
                    <a:lnTo>
                      <a:pt x="7849" y="6445"/>
                    </a:lnTo>
                    <a:lnTo>
                      <a:pt x="1" y="6445"/>
                    </a:lnTo>
                    <a:lnTo>
                      <a:pt x="1" y="15160"/>
                    </a:lnTo>
                    <a:cubicBezTo>
                      <a:pt x="12617" y="11541"/>
                      <a:pt x="18110" y="0"/>
                      <a:pt x="1811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78;p48">
                <a:extLst>
                  <a:ext uri="{FF2B5EF4-FFF2-40B4-BE49-F238E27FC236}">
                    <a16:creationId xmlns:a16="http://schemas.microsoft.com/office/drawing/2014/main" id="{75B02530-48CC-87D1-6073-FC5CB0C0047C}"/>
                  </a:ext>
                </a:extLst>
              </p:cNvPr>
              <p:cNvSpPr/>
              <p:nvPr/>
            </p:nvSpPr>
            <p:spPr>
              <a:xfrm>
                <a:off x="4814610" y="2953347"/>
                <a:ext cx="1360456" cy="1360432"/>
              </a:xfrm>
              <a:custGeom>
                <a:avLst/>
                <a:gdLst/>
                <a:ahLst/>
                <a:cxnLst/>
                <a:rect l="l" t="t" r="r" b="b"/>
                <a:pathLst>
                  <a:path w="57132" h="57131" extrusionOk="0">
                    <a:moveTo>
                      <a:pt x="27663" y="8491"/>
                    </a:moveTo>
                    <a:cubicBezTo>
                      <a:pt x="39152" y="8491"/>
                      <a:pt x="48465" y="17804"/>
                      <a:pt x="48465" y="29293"/>
                    </a:cubicBezTo>
                    <a:cubicBezTo>
                      <a:pt x="48465" y="40782"/>
                      <a:pt x="39152" y="50095"/>
                      <a:pt x="27663" y="50095"/>
                    </a:cubicBezTo>
                    <a:cubicBezTo>
                      <a:pt x="16175" y="50095"/>
                      <a:pt x="6861" y="40782"/>
                      <a:pt x="6861" y="29293"/>
                    </a:cubicBezTo>
                    <a:cubicBezTo>
                      <a:pt x="6861" y="17804"/>
                      <a:pt x="16175" y="8491"/>
                      <a:pt x="27663" y="8491"/>
                    </a:cubicBezTo>
                    <a:close/>
                    <a:moveTo>
                      <a:pt x="28563" y="0"/>
                    </a:moveTo>
                    <a:cubicBezTo>
                      <a:pt x="12787" y="0"/>
                      <a:pt x="0" y="12787"/>
                      <a:pt x="0" y="28563"/>
                    </a:cubicBezTo>
                    <a:cubicBezTo>
                      <a:pt x="0" y="44340"/>
                      <a:pt x="12787" y="57130"/>
                      <a:pt x="28563" y="57130"/>
                    </a:cubicBezTo>
                    <a:cubicBezTo>
                      <a:pt x="44340" y="57130"/>
                      <a:pt x="57131" y="44340"/>
                      <a:pt x="57131" y="28563"/>
                    </a:cubicBezTo>
                    <a:cubicBezTo>
                      <a:pt x="57131" y="12787"/>
                      <a:pt x="44340" y="0"/>
                      <a:pt x="2856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79;p48">
                <a:extLst>
                  <a:ext uri="{FF2B5EF4-FFF2-40B4-BE49-F238E27FC236}">
                    <a16:creationId xmlns:a16="http://schemas.microsoft.com/office/drawing/2014/main" id="{C1E45133-71E2-C64A-8CC5-3B3DF8E66396}"/>
                  </a:ext>
                </a:extLst>
              </p:cNvPr>
              <p:cNvSpPr/>
              <p:nvPr/>
            </p:nvSpPr>
            <p:spPr>
              <a:xfrm>
                <a:off x="4976335" y="3115786"/>
                <a:ext cx="1036892" cy="1036915"/>
              </a:xfrm>
              <a:custGeom>
                <a:avLst/>
                <a:gdLst/>
                <a:ahLst/>
                <a:cxnLst/>
                <a:rect l="l" t="t" r="r" b="b"/>
                <a:pathLst>
                  <a:path w="43544" h="43545" extrusionOk="0">
                    <a:moveTo>
                      <a:pt x="21772" y="1"/>
                    </a:moveTo>
                    <a:cubicBezTo>
                      <a:pt x="9751" y="1"/>
                      <a:pt x="1" y="9751"/>
                      <a:pt x="1" y="21773"/>
                    </a:cubicBezTo>
                    <a:cubicBezTo>
                      <a:pt x="1" y="22694"/>
                      <a:pt x="57" y="23604"/>
                      <a:pt x="171" y="24495"/>
                    </a:cubicBezTo>
                    <a:cubicBezTo>
                      <a:pt x="106" y="23826"/>
                      <a:pt x="70" y="23154"/>
                      <a:pt x="70" y="22472"/>
                    </a:cubicBezTo>
                    <a:cubicBezTo>
                      <a:pt x="70" y="10983"/>
                      <a:pt x="9384" y="1670"/>
                      <a:pt x="20872" y="1670"/>
                    </a:cubicBezTo>
                    <a:cubicBezTo>
                      <a:pt x="32361" y="1670"/>
                      <a:pt x="41674" y="10983"/>
                      <a:pt x="41674" y="22472"/>
                    </a:cubicBezTo>
                    <a:cubicBezTo>
                      <a:pt x="41674" y="33961"/>
                      <a:pt x="32361" y="43274"/>
                      <a:pt x="20872" y="43274"/>
                    </a:cubicBezTo>
                    <a:cubicBezTo>
                      <a:pt x="18377" y="43274"/>
                      <a:pt x="15982" y="42832"/>
                      <a:pt x="13762" y="42023"/>
                    </a:cubicBezTo>
                    <a:lnTo>
                      <a:pt x="13762" y="42023"/>
                    </a:lnTo>
                    <a:cubicBezTo>
                      <a:pt x="16244" y="43007"/>
                      <a:pt x="18945" y="43544"/>
                      <a:pt x="21772" y="43544"/>
                    </a:cubicBezTo>
                    <a:cubicBezTo>
                      <a:pt x="33799" y="43544"/>
                      <a:pt x="43544" y="33800"/>
                      <a:pt x="43544" y="21773"/>
                    </a:cubicBezTo>
                    <a:cubicBezTo>
                      <a:pt x="43544" y="9751"/>
                      <a:pt x="33799" y="1"/>
                      <a:pt x="2177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80;p48">
                <a:extLst>
                  <a:ext uri="{FF2B5EF4-FFF2-40B4-BE49-F238E27FC236}">
                    <a16:creationId xmlns:a16="http://schemas.microsoft.com/office/drawing/2014/main" id="{107C2508-7256-CE37-58E9-40E40916F7BC}"/>
                  </a:ext>
                </a:extLst>
              </p:cNvPr>
              <p:cNvSpPr/>
              <p:nvPr/>
            </p:nvSpPr>
            <p:spPr>
              <a:xfrm>
                <a:off x="5730566" y="3058345"/>
                <a:ext cx="75033" cy="75152"/>
              </a:xfrm>
              <a:custGeom>
                <a:avLst/>
                <a:gdLst/>
                <a:ahLst/>
                <a:cxnLst/>
                <a:rect l="l" t="t" r="r" b="b"/>
                <a:pathLst>
                  <a:path w="3151" h="3156" extrusionOk="0">
                    <a:moveTo>
                      <a:pt x="1578" y="0"/>
                    </a:moveTo>
                    <a:cubicBezTo>
                      <a:pt x="703" y="0"/>
                      <a:pt x="0" y="708"/>
                      <a:pt x="0" y="1578"/>
                    </a:cubicBezTo>
                    <a:cubicBezTo>
                      <a:pt x="0" y="2452"/>
                      <a:pt x="703" y="3155"/>
                      <a:pt x="1578" y="3155"/>
                    </a:cubicBezTo>
                    <a:cubicBezTo>
                      <a:pt x="2447" y="3155"/>
                      <a:pt x="3151" y="2452"/>
                      <a:pt x="3151" y="1578"/>
                    </a:cubicBezTo>
                    <a:cubicBezTo>
                      <a:pt x="3151" y="708"/>
                      <a:pt x="2447" y="0"/>
                      <a:pt x="157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81;p48">
                <a:extLst>
                  <a:ext uri="{FF2B5EF4-FFF2-40B4-BE49-F238E27FC236}">
                    <a16:creationId xmlns:a16="http://schemas.microsoft.com/office/drawing/2014/main" id="{49F17B67-A7EA-6FDB-7604-5A761FFE2264}"/>
                  </a:ext>
                </a:extLst>
              </p:cNvPr>
              <p:cNvSpPr/>
              <p:nvPr/>
            </p:nvSpPr>
            <p:spPr>
              <a:xfrm>
                <a:off x="5729304" y="3057321"/>
                <a:ext cx="76510" cy="77272"/>
              </a:xfrm>
              <a:custGeom>
                <a:avLst/>
                <a:gdLst/>
                <a:ahLst/>
                <a:cxnLst/>
                <a:rect l="l" t="t" r="r" b="b"/>
                <a:pathLst>
                  <a:path w="3213" h="3245" extrusionOk="0">
                    <a:moveTo>
                      <a:pt x="1611" y="1"/>
                    </a:moveTo>
                    <a:cubicBezTo>
                      <a:pt x="1435" y="1"/>
                      <a:pt x="1254" y="29"/>
                      <a:pt x="1076" y="96"/>
                    </a:cubicBezTo>
                    <a:cubicBezTo>
                      <a:pt x="787" y="197"/>
                      <a:pt x="512" y="389"/>
                      <a:pt x="315" y="659"/>
                    </a:cubicBezTo>
                    <a:cubicBezTo>
                      <a:pt x="114" y="926"/>
                      <a:pt x="1" y="1266"/>
                      <a:pt x="1" y="1621"/>
                    </a:cubicBezTo>
                    <a:cubicBezTo>
                      <a:pt x="1" y="1974"/>
                      <a:pt x="114" y="2321"/>
                      <a:pt x="315" y="2587"/>
                    </a:cubicBezTo>
                    <a:cubicBezTo>
                      <a:pt x="512" y="2853"/>
                      <a:pt x="787" y="3049"/>
                      <a:pt x="1076" y="3150"/>
                    </a:cubicBezTo>
                    <a:cubicBezTo>
                      <a:pt x="1257" y="3216"/>
                      <a:pt x="1441" y="3244"/>
                      <a:pt x="1619" y="3244"/>
                    </a:cubicBezTo>
                    <a:cubicBezTo>
                      <a:pt x="1725" y="3244"/>
                      <a:pt x="1828" y="3234"/>
                      <a:pt x="1927" y="3216"/>
                    </a:cubicBezTo>
                    <a:cubicBezTo>
                      <a:pt x="2194" y="3164"/>
                      <a:pt x="2426" y="3045"/>
                      <a:pt x="2605" y="2906"/>
                    </a:cubicBezTo>
                    <a:cubicBezTo>
                      <a:pt x="2972" y="2622"/>
                      <a:pt x="3125" y="2254"/>
                      <a:pt x="3178" y="2014"/>
                    </a:cubicBezTo>
                    <a:cubicBezTo>
                      <a:pt x="3204" y="1887"/>
                      <a:pt x="3212" y="1791"/>
                      <a:pt x="3212" y="1722"/>
                    </a:cubicBezTo>
                    <a:cubicBezTo>
                      <a:pt x="3212" y="1656"/>
                      <a:pt x="3208" y="1621"/>
                      <a:pt x="3204" y="1621"/>
                    </a:cubicBezTo>
                    <a:cubicBezTo>
                      <a:pt x="3194" y="1621"/>
                      <a:pt x="3200" y="1760"/>
                      <a:pt x="3134" y="2001"/>
                    </a:cubicBezTo>
                    <a:cubicBezTo>
                      <a:pt x="3073" y="2237"/>
                      <a:pt x="2915" y="2583"/>
                      <a:pt x="2561" y="2845"/>
                    </a:cubicBezTo>
                    <a:cubicBezTo>
                      <a:pt x="2387" y="2976"/>
                      <a:pt x="2163" y="3085"/>
                      <a:pt x="1910" y="3128"/>
                    </a:cubicBezTo>
                    <a:cubicBezTo>
                      <a:pt x="1821" y="3142"/>
                      <a:pt x="1728" y="3150"/>
                      <a:pt x="1633" y="3150"/>
                    </a:cubicBezTo>
                    <a:cubicBezTo>
                      <a:pt x="1461" y="3150"/>
                      <a:pt x="1281" y="3124"/>
                      <a:pt x="1106" y="3059"/>
                    </a:cubicBezTo>
                    <a:cubicBezTo>
                      <a:pt x="840" y="2958"/>
                      <a:pt x="582" y="2775"/>
                      <a:pt x="402" y="2521"/>
                    </a:cubicBezTo>
                    <a:cubicBezTo>
                      <a:pt x="215" y="2272"/>
                      <a:pt x="110" y="1953"/>
                      <a:pt x="106" y="1621"/>
                    </a:cubicBezTo>
                    <a:cubicBezTo>
                      <a:pt x="110" y="1293"/>
                      <a:pt x="215" y="970"/>
                      <a:pt x="402" y="721"/>
                    </a:cubicBezTo>
                    <a:cubicBezTo>
                      <a:pt x="582" y="467"/>
                      <a:pt x="840" y="284"/>
                      <a:pt x="1106" y="187"/>
                    </a:cubicBezTo>
                    <a:cubicBezTo>
                      <a:pt x="1278" y="121"/>
                      <a:pt x="1456" y="93"/>
                      <a:pt x="1626" y="93"/>
                    </a:cubicBezTo>
                    <a:cubicBezTo>
                      <a:pt x="1724" y="93"/>
                      <a:pt x="1819" y="102"/>
                      <a:pt x="1910" y="118"/>
                    </a:cubicBezTo>
                    <a:cubicBezTo>
                      <a:pt x="2163" y="161"/>
                      <a:pt x="2387" y="270"/>
                      <a:pt x="2561" y="397"/>
                    </a:cubicBezTo>
                    <a:cubicBezTo>
                      <a:pt x="2915" y="663"/>
                      <a:pt x="3073" y="1009"/>
                      <a:pt x="3134" y="1240"/>
                    </a:cubicBezTo>
                    <a:cubicBezTo>
                      <a:pt x="3200" y="1481"/>
                      <a:pt x="3194" y="1621"/>
                      <a:pt x="3204" y="1621"/>
                    </a:cubicBezTo>
                    <a:cubicBezTo>
                      <a:pt x="3208" y="1621"/>
                      <a:pt x="3212" y="1586"/>
                      <a:pt x="3212" y="1520"/>
                    </a:cubicBezTo>
                    <a:cubicBezTo>
                      <a:pt x="3212" y="1455"/>
                      <a:pt x="3204" y="1355"/>
                      <a:pt x="3178" y="1232"/>
                    </a:cubicBezTo>
                    <a:cubicBezTo>
                      <a:pt x="3125" y="987"/>
                      <a:pt x="2972" y="625"/>
                      <a:pt x="2605" y="340"/>
                    </a:cubicBezTo>
                    <a:cubicBezTo>
                      <a:pt x="2426" y="201"/>
                      <a:pt x="2194" y="78"/>
                      <a:pt x="1927" y="30"/>
                    </a:cubicBezTo>
                    <a:cubicBezTo>
                      <a:pt x="1826" y="11"/>
                      <a:pt x="1719" y="1"/>
                      <a:pt x="16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82;p48">
                <a:extLst>
                  <a:ext uri="{FF2B5EF4-FFF2-40B4-BE49-F238E27FC236}">
                    <a16:creationId xmlns:a16="http://schemas.microsoft.com/office/drawing/2014/main" id="{50624843-9335-2776-3991-1D5A7EB48254}"/>
                  </a:ext>
                </a:extLst>
              </p:cNvPr>
              <p:cNvSpPr/>
              <p:nvPr/>
            </p:nvSpPr>
            <p:spPr>
              <a:xfrm>
                <a:off x="5758953" y="3071086"/>
                <a:ext cx="15645" cy="47958"/>
              </a:xfrm>
              <a:custGeom>
                <a:avLst/>
                <a:gdLst/>
                <a:ahLst/>
                <a:cxnLst/>
                <a:rect l="l" t="t" r="r" b="b"/>
                <a:pathLst>
                  <a:path w="657" h="2014" extrusionOk="0">
                    <a:moveTo>
                      <a:pt x="640" y="1"/>
                    </a:moveTo>
                    <a:cubicBezTo>
                      <a:pt x="618" y="1"/>
                      <a:pt x="509" y="64"/>
                      <a:pt x="386" y="208"/>
                    </a:cubicBezTo>
                    <a:cubicBezTo>
                      <a:pt x="245" y="361"/>
                      <a:pt x="93" y="619"/>
                      <a:pt x="45" y="938"/>
                    </a:cubicBezTo>
                    <a:cubicBezTo>
                      <a:pt x="1" y="1257"/>
                      <a:pt x="71" y="1550"/>
                      <a:pt x="154" y="1737"/>
                    </a:cubicBezTo>
                    <a:cubicBezTo>
                      <a:pt x="237" y="1918"/>
                      <a:pt x="326" y="2014"/>
                      <a:pt x="340" y="2014"/>
                    </a:cubicBezTo>
                    <a:cubicBezTo>
                      <a:pt x="341" y="2014"/>
                      <a:pt x="341" y="2013"/>
                      <a:pt x="342" y="2013"/>
                    </a:cubicBezTo>
                    <a:cubicBezTo>
                      <a:pt x="359" y="2005"/>
                      <a:pt x="289" y="1895"/>
                      <a:pt x="224" y="1711"/>
                    </a:cubicBezTo>
                    <a:cubicBezTo>
                      <a:pt x="162" y="1523"/>
                      <a:pt x="106" y="1253"/>
                      <a:pt x="154" y="956"/>
                    </a:cubicBezTo>
                    <a:cubicBezTo>
                      <a:pt x="198" y="658"/>
                      <a:pt x="329" y="414"/>
                      <a:pt x="442" y="256"/>
                    </a:cubicBezTo>
                    <a:cubicBezTo>
                      <a:pt x="560" y="95"/>
                      <a:pt x="656" y="16"/>
                      <a:pt x="644" y="3"/>
                    </a:cubicBezTo>
                    <a:cubicBezTo>
                      <a:pt x="643" y="1"/>
                      <a:pt x="642" y="1"/>
                      <a:pt x="6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83;p48">
                <a:extLst>
                  <a:ext uri="{FF2B5EF4-FFF2-40B4-BE49-F238E27FC236}">
                    <a16:creationId xmlns:a16="http://schemas.microsoft.com/office/drawing/2014/main" id="{38ED5BF3-0DEF-3BD7-AF4F-E3EC8655871B}"/>
                  </a:ext>
                </a:extLst>
              </p:cNvPr>
              <p:cNvSpPr/>
              <p:nvPr/>
            </p:nvSpPr>
            <p:spPr>
              <a:xfrm>
                <a:off x="5739711" y="3090566"/>
                <a:ext cx="53507" cy="11954"/>
              </a:xfrm>
              <a:custGeom>
                <a:avLst/>
                <a:gdLst/>
                <a:ahLst/>
                <a:cxnLst/>
                <a:rect l="l" t="t" r="r" b="b"/>
                <a:pathLst>
                  <a:path w="2247" h="502" extrusionOk="0">
                    <a:moveTo>
                      <a:pt x="880" y="1"/>
                    </a:moveTo>
                    <a:cubicBezTo>
                      <a:pt x="664" y="1"/>
                      <a:pt x="471" y="32"/>
                      <a:pt x="324" y="72"/>
                    </a:cubicBezTo>
                    <a:cubicBezTo>
                      <a:pt x="119" y="128"/>
                      <a:pt x="0" y="199"/>
                      <a:pt x="4" y="207"/>
                    </a:cubicBezTo>
                    <a:cubicBezTo>
                      <a:pt x="5" y="210"/>
                      <a:pt x="9" y="211"/>
                      <a:pt x="16" y="211"/>
                    </a:cubicBezTo>
                    <a:cubicBezTo>
                      <a:pt x="81" y="211"/>
                      <a:pt x="400" y="103"/>
                      <a:pt x="827" y="103"/>
                    </a:cubicBezTo>
                    <a:cubicBezTo>
                      <a:pt x="929" y="103"/>
                      <a:pt x="1037" y="109"/>
                      <a:pt x="1150" y="124"/>
                    </a:cubicBezTo>
                    <a:cubicBezTo>
                      <a:pt x="1758" y="199"/>
                      <a:pt x="2181" y="502"/>
                      <a:pt x="2233" y="502"/>
                    </a:cubicBezTo>
                    <a:cubicBezTo>
                      <a:pt x="2236" y="502"/>
                      <a:pt x="2237" y="501"/>
                      <a:pt x="2238" y="500"/>
                    </a:cubicBezTo>
                    <a:cubicBezTo>
                      <a:pt x="2247" y="491"/>
                      <a:pt x="2150" y="395"/>
                      <a:pt x="1962" y="286"/>
                    </a:cubicBezTo>
                    <a:cubicBezTo>
                      <a:pt x="1779" y="177"/>
                      <a:pt x="1495" y="63"/>
                      <a:pt x="1167" y="19"/>
                    </a:cubicBezTo>
                    <a:cubicBezTo>
                      <a:pt x="1068" y="6"/>
                      <a:pt x="972" y="1"/>
                      <a:pt x="8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84;p48">
                <a:extLst>
                  <a:ext uri="{FF2B5EF4-FFF2-40B4-BE49-F238E27FC236}">
                    <a16:creationId xmlns:a16="http://schemas.microsoft.com/office/drawing/2014/main" id="{223E2BAE-B232-F593-4F40-B36893F85BBC}"/>
                  </a:ext>
                </a:extLst>
              </p:cNvPr>
              <p:cNvSpPr/>
              <p:nvPr/>
            </p:nvSpPr>
            <p:spPr>
              <a:xfrm>
                <a:off x="5289377" y="3025457"/>
                <a:ext cx="75057" cy="75152"/>
              </a:xfrm>
              <a:custGeom>
                <a:avLst/>
                <a:gdLst/>
                <a:ahLst/>
                <a:cxnLst/>
                <a:rect l="l" t="t" r="r" b="b"/>
                <a:pathLst>
                  <a:path w="3152" h="3156" extrusionOk="0">
                    <a:moveTo>
                      <a:pt x="1574" y="0"/>
                    </a:moveTo>
                    <a:cubicBezTo>
                      <a:pt x="704" y="0"/>
                      <a:pt x="1" y="708"/>
                      <a:pt x="1" y="1578"/>
                    </a:cubicBezTo>
                    <a:cubicBezTo>
                      <a:pt x="1" y="2447"/>
                      <a:pt x="704" y="3155"/>
                      <a:pt x="1574" y="3155"/>
                    </a:cubicBezTo>
                    <a:cubicBezTo>
                      <a:pt x="2448" y="3155"/>
                      <a:pt x="3151" y="2447"/>
                      <a:pt x="3151" y="1578"/>
                    </a:cubicBezTo>
                    <a:cubicBezTo>
                      <a:pt x="3151" y="708"/>
                      <a:pt x="2448" y="0"/>
                      <a:pt x="15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85;p48">
                <a:extLst>
                  <a:ext uri="{FF2B5EF4-FFF2-40B4-BE49-F238E27FC236}">
                    <a16:creationId xmlns:a16="http://schemas.microsoft.com/office/drawing/2014/main" id="{56823638-DFFF-A846-A036-54D5D663BAB8}"/>
                  </a:ext>
                </a:extLst>
              </p:cNvPr>
              <p:cNvSpPr/>
              <p:nvPr/>
            </p:nvSpPr>
            <p:spPr>
              <a:xfrm>
                <a:off x="5288044" y="3024457"/>
                <a:ext cx="76605" cy="77176"/>
              </a:xfrm>
              <a:custGeom>
                <a:avLst/>
                <a:gdLst/>
                <a:ahLst/>
                <a:cxnLst/>
                <a:rect l="l" t="t" r="r" b="b"/>
                <a:pathLst>
                  <a:path w="3217" h="3241" extrusionOk="0">
                    <a:moveTo>
                      <a:pt x="1610" y="0"/>
                    </a:moveTo>
                    <a:cubicBezTo>
                      <a:pt x="1435" y="0"/>
                      <a:pt x="1254" y="28"/>
                      <a:pt x="1079" y="95"/>
                    </a:cubicBezTo>
                    <a:cubicBezTo>
                      <a:pt x="791" y="195"/>
                      <a:pt x="516" y="387"/>
                      <a:pt x="319" y="659"/>
                    </a:cubicBezTo>
                    <a:cubicBezTo>
                      <a:pt x="118" y="925"/>
                      <a:pt x="4" y="1266"/>
                      <a:pt x="0" y="1620"/>
                    </a:cubicBezTo>
                    <a:cubicBezTo>
                      <a:pt x="4" y="1974"/>
                      <a:pt x="118" y="2319"/>
                      <a:pt x="319" y="2581"/>
                    </a:cubicBezTo>
                    <a:cubicBezTo>
                      <a:pt x="516" y="2852"/>
                      <a:pt x="791" y="3045"/>
                      <a:pt x="1079" y="3145"/>
                    </a:cubicBezTo>
                    <a:cubicBezTo>
                      <a:pt x="1254" y="3212"/>
                      <a:pt x="1435" y="3240"/>
                      <a:pt x="1611" y="3240"/>
                    </a:cubicBezTo>
                    <a:cubicBezTo>
                      <a:pt x="1721" y="3240"/>
                      <a:pt x="1829" y="3229"/>
                      <a:pt x="1932" y="3211"/>
                    </a:cubicBezTo>
                    <a:cubicBezTo>
                      <a:pt x="2198" y="3162"/>
                      <a:pt x="2430" y="3045"/>
                      <a:pt x="2608" y="2904"/>
                    </a:cubicBezTo>
                    <a:cubicBezTo>
                      <a:pt x="2971" y="2616"/>
                      <a:pt x="3129" y="2253"/>
                      <a:pt x="3181" y="2009"/>
                    </a:cubicBezTo>
                    <a:cubicBezTo>
                      <a:pt x="3207" y="1886"/>
                      <a:pt x="3217" y="1786"/>
                      <a:pt x="3217" y="1720"/>
                    </a:cubicBezTo>
                    <a:cubicBezTo>
                      <a:pt x="3212" y="1655"/>
                      <a:pt x="3212" y="1620"/>
                      <a:pt x="3207" y="1620"/>
                    </a:cubicBezTo>
                    <a:cubicBezTo>
                      <a:pt x="3195" y="1620"/>
                      <a:pt x="3203" y="1760"/>
                      <a:pt x="3138" y="2000"/>
                    </a:cubicBezTo>
                    <a:cubicBezTo>
                      <a:pt x="3076" y="2236"/>
                      <a:pt x="2915" y="2577"/>
                      <a:pt x="2565" y="2844"/>
                    </a:cubicBezTo>
                    <a:cubicBezTo>
                      <a:pt x="2386" y="2975"/>
                      <a:pt x="2168" y="3084"/>
                      <a:pt x="1914" y="3128"/>
                    </a:cubicBezTo>
                    <a:cubicBezTo>
                      <a:pt x="1827" y="3141"/>
                      <a:pt x="1736" y="3149"/>
                      <a:pt x="1643" y="3149"/>
                    </a:cubicBezTo>
                    <a:cubicBezTo>
                      <a:pt x="1469" y="3149"/>
                      <a:pt x="1287" y="3122"/>
                      <a:pt x="1110" y="3053"/>
                    </a:cubicBezTo>
                    <a:cubicBezTo>
                      <a:pt x="843" y="2957"/>
                      <a:pt x="585" y="2773"/>
                      <a:pt x="402" y="2521"/>
                    </a:cubicBezTo>
                    <a:cubicBezTo>
                      <a:pt x="218" y="2271"/>
                      <a:pt x="113" y="1952"/>
                      <a:pt x="109" y="1620"/>
                    </a:cubicBezTo>
                    <a:cubicBezTo>
                      <a:pt x="113" y="1288"/>
                      <a:pt x="218" y="968"/>
                      <a:pt x="402" y="720"/>
                    </a:cubicBezTo>
                    <a:cubicBezTo>
                      <a:pt x="585" y="466"/>
                      <a:pt x="843" y="282"/>
                      <a:pt x="1110" y="187"/>
                    </a:cubicBezTo>
                    <a:cubicBezTo>
                      <a:pt x="1283" y="120"/>
                      <a:pt x="1462" y="92"/>
                      <a:pt x="1633" y="92"/>
                    </a:cubicBezTo>
                    <a:cubicBezTo>
                      <a:pt x="1730" y="92"/>
                      <a:pt x="1824" y="101"/>
                      <a:pt x="1914" y="117"/>
                    </a:cubicBezTo>
                    <a:cubicBezTo>
                      <a:pt x="2168" y="161"/>
                      <a:pt x="2386" y="270"/>
                      <a:pt x="2565" y="397"/>
                    </a:cubicBezTo>
                    <a:cubicBezTo>
                      <a:pt x="2915" y="663"/>
                      <a:pt x="3076" y="1004"/>
                      <a:pt x="3138" y="1240"/>
                    </a:cubicBezTo>
                    <a:cubicBezTo>
                      <a:pt x="3203" y="1480"/>
                      <a:pt x="3195" y="1620"/>
                      <a:pt x="3207" y="1620"/>
                    </a:cubicBezTo>
                    <a:cubicBezTo>
                      <a:pt x="3212" y="1620"/>
                      <a:pt x="3212" y="1585"/>
                      <a:pt x="3217" y="1519"/>
                    </a:cubicBezTo>
                    <a:cubicBezTo>
                      <a:pt x="3217" y="1454"/>
                      <a:pt x="3207" y="1353"/>
                      <a:pt x="3181" y="1231"/>
                    </a:cubicBezTo>
                    <a:cubicBezTo>
                      <a:pt x="3129" y="986"/>
                      <a:pt x="2971" y="623"/>
                      <a:pt x="2608" y="335"/>
                    </a:cubicBezTo>
                    <a:cubicBezTo>
                      <a:pt x="2430" y="200"/>
                      <a:pt x="2198" y="77"/>
                      <a:pt x="1932" y="30"/>
                    </a:cubicBezTo>
                    <a:cubicBezTo>
                      <a:pt x="1829" y="11"/>
                      <a:pt x="1721" y="0"/>
                      <a:pt x="16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186;p48">
                <a:extLst>
                  <a:ext uri="{FF2B5EF4-FFF2-40B4-BE49-F238E27FC236}">
                    <a16:creationId xmlns:a16="http://schemas.microsoft.com/office/drawing/2014/main" id="{C7994F1C-7BC5-7ACD-4809-5CAA902A3E5A}"/>
                  </a:ext>
                </a:extLst>
              </p:cNvPr>
              <p:cNvSpPr/>
              <p:nvPr/>
            </p:nvSpPr>
            <p:spPr>
              <a:xfrm>
                <a:off x="5317693" y="3038126"/>
                <a:ext cx="15740" cy="48006"/>
              </a:xfrm>
              <a:custGeom>
                <a:avLst/>
                <a:gdLst/>
                <a:ahLst/>
                <a:cxnLst/>
                <a:rect l="l" t="t" r="r" b="b"/>
                <a:pathLst>
                  <a:path w="661" h="2016" extrusionOk="0">
                    <a:moveTo>
                      <a:pt x="645" y="0"/>
                    </a:moveTo>
                    <a:cubicBezTo>
                      <a:pt x="629" y="0"/>
                      <a:pt x="516" y="63"/>
                      <a:pt x="389" y="211"/>
                    </a:cubicBezTo>
                    <a:cubicBezTo>
                      <a:pt x="250" y="364"/>
                      <a:pt x="96" y="622"/>
                      <a:pt x="48" y="941"/>
                    </a:cubicBezTo>
                    <a:cubicBezTo>
                      <a:pt x="0" y="1260"/>
                      <a:pt x="70" y="1553"/>
                      <a:pt x="157" y="1741"/>
                    </a:cubicBezTo>
                    <a:cubicBezTo>
                      <a:pt x="243" y="1925"/>
                      <a:pt x="333" y="2016"/>
                      <a:pt x="345" y="2016"/>
                    </a:cubicBezTo>
                    <a:cubicBezTo>
                      <a:pt x="346" y="2016"/>
                      <a:pt x="346" y="2016"/>
                      <a:pt x="346" y="2016"/>
                    </a:cubicBezTo>
                    <a:cubicBezTo>
                      <a:pt x="363" y="2003"/>
                      <a:pt x="294" y="1898"/>
                      <a:pt x="228" y="1711"/>
                    </a:cubicBezTo>
                    <a:cubicBezTo>
                      <a:pt x="163" y="1527"/>
                      <a:pt x="110" y="1251"/>
                      <a:pt x="153" y="959"/>
                    </a:cubicBezTo>
                    <a:cubicBezTo>
                      <a:pt x="201" y="662"/>
                      <a:pt x="328" y="416"/>
                      <a:pt x="446" y="259"/>
                    </a:cubicBezTo>
                    <a:cubicBezTo>
                      <a:pt x="564" y="97"/>
                      <a:pt x="661" y="15"/>
                      <a:pt x="647" y="1"/>
                    </a:cubicBezTo>
                    <a:cubicBezTo>
                      <a:pt x="647" y="0"/>
                      <a:pt x="646" y="0"/>
                      <a:pt x="6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87;p48">
                <a:extLst>
                  <a:ext uri="{FF2B5EF4-FFF2-40B4-BE49-F238E27FC236}">
                    <a16:creationId xmlns:a16="http://schemas.microsoft.com/office/drawing/2014/main" id="{56912798-A99F-3489-5830-068B2F28BF4C}"/>
                  </a:ext>
                </a:extLst>
              </p:cNvPr>
              <p:cNvSpPr/>
              <p:nvPr/>
            </p:nvSpPr>
            <p:spPr>
              <a:xfrm>
                <a:off x="5298546" y="3057654"/>
                <a:ext cx="53388" cy="11978"/>
              </a:xfrm>
              <a:custGeom>
                <a:avLst/>
                <a:gdLst/>
                <a:ahLst/>
                <a:cxnLst/>
                <a:rect l="l" t="t" r="r" b="b"/>
                <a:pathLst>
                  <a:path w="2242" h="503" extrusionOk="0">
                    <a:moveTo>
                      <a:pt x="869" y="1"/>
                    </a:moveTo>
                    <a:cubicBezTo>
                      <a:pt x="658" y="1"/>
                      <a:pt x="469" y="30"/>
                      <a:pt x="324" y="73"/>
                    </a:cubicBezTo>
                    <a:cubicBezTo>
                      <a:pt x="118" y="130"/>
                      <a:pt x="1" y="195"/>
                      <a:pt x="5" y="209"/>
                    </a:cubicBezTo>
                    <a:cubicBezTo>
                      <a:pt x="5" y="212"/>
                      <a:pt x="9" y="213"/>
                      <a:pt x="15" y="213"/>
                    </a:cubicBezTo>
                    <a:cubicBezTo>
                      <a:pt x="77" y="213"/>
                      <a:pt x="394" y="102"/>
                      <a:pt x="820" y="102"/>
                    </a:cubicBezTo>
                    <a:cubicBezTo>
                      <a:pt x="924" y="102"/>
                      <a:pt x="1035" y="108"/>
                      <a:pt x="1150" y="125"/>
                    </a:cubicBezTo>
                    <a:cubicBezTo>
                      <a:pt x="1763" y="197"/>
                      <a:pt x="2187" y="503"/>
                      <a:pt x="2234" y="503"/>
                    </a:cubicBezTo>
                    <a:cubicBezTo>
                      <a:pt x="2236" y="503"/>
                      <a:pt x="2237" y="502"/>
                      <a:pt x="2238" y="501"/>
                    </a:cubicBezTo>
                    <a:cubicBezTo>
                      <a:pt x="2242" y="488"/>
                      <a:pt x="2151" y="397"/>
                      <a:pt x="1963" y="288"/>
                    </a:cubicBezTo>
                    <a:cubicBezTo>
                      <a:pt x="1774" y="177"/>
                      <a:pt x="1495" y="64"/>
                      <a:pt x="1163" y="20"/>
                    </a:cubicBezTo>
                    <a:cubicBezTo>
                      <a:pt x="1062" y="7"/>
                      <a:pt x="963" y="1"/>
                      <a:pt x="8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88;p48">
                <a:extLst>
                  <a:ext uri="{FF2B5EF4-FFF2-40B4-BE49-F238E27FC236}">
                    <a16:creationId xmlns:a16="http://schemas.microsoft.com/office/drawing/2014/main" id="{66226439-2FB8-0E5E-1D96-0139E265F197}"/>
                  </a:ext>
                </a:extLst>
              </p:cNvPr>
              <p:cNvSpPr/>
              <p:nvPr/>
            </p:nvSpPr>
            <p:spPr>
              <a:xfrm>
                <a:off x="6004458" y="3329974"/>
                <a:ext cx="75057" cy="75057"/>
              </a:xfrm>
              <a:custGeom>
                <a:avLst/>
                <a:gdLst/>
                <a:ahLst/>
                <a:cxnLst/>
                <a:rect l="l" t="t" r="r" b="b"/>
                <a:pathLst>
                  <a:path w="3152" h="3152" extrusionOk="0">
                    <a:moveTo>
                      <a:pt x="1578" y="1"/>
                    </a:moveTo>
                    <a:cubicBezTo>
                      <a:pt x="704" y="1"/>
                      <a:pt x="1" y="704"/>
                      <a:pt x="1" y="1578"/>
                    </a:cubicBezTo>
                    <a:cubicBezTo>
                      <a:pt x="1" y="2448"/>
                      <a:pt x="704" y="3151"/>
                      <a:pt x="1578" y="3151"/>
                    </a:cubicBezTo>
                    <a:cubicBezTo>
                      <a:pt x="2449" y="3151"/>
                      <a:pt x="3151" y="2448"/>
                      <a:pt x="3151" y="1578"/>
                    </a:cubicBezTo>
                    <a:cubicBezTo>
                      <a:pt x="3151" y="704"/>
                      <a:pt x="2449" y="1"/>
                      <a:pt x="15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4189;p48">
                <a:extLst>
                  <a:ext uri="{FF2B5EF4-FFF2-40B4-BE49-F238E27FC236}">
                    <a16:creationId xmlns:a16="http://schemas.microsoft.com/office/drawing/2014/main" id="{B5998388-2999-288D-43BE-B2FEEC8D0B5C}"/>
                  </a:ext>
                </a:extLst>
              </p:cNvPr>
              <p:cNvSpPr/>
              <p:nvPr/>
            </p:nvSpPr>
            <p:spPr>
              <a:xfrm>
                <a:off x="6003219" y="3328879"/>
                <a:ext cx="76510" cy="77224"/>
              </a:xfrm>
              <a:custGeom>
                <a:avLst/>
                <a:gdLst/>
                <a:ahLst/>
                <a:cxnLst/>
                <a:rect l="l" t="t" r="r" b="b"/>
                <a:pathLst>
                  <a:path w="3213" h="3243" extrusionOk="0">
                    <a:moveTo>
                      <a:pt x="1637" y="94"/>
                    </a:moveTo>
                    <a:cubicBezTo>
                      <a:pt x="1731" y="94"/>
                      <a:pt x="1823" y="102"/>
                      <a:pt x="1910" y="116"/>
                    </a:cubicBezTo>
                    <a:cubicBezTo>
                      <a:pt x="2164" y="160"/>
                      <a:pt x="2386" y="269"/>
                      <a:pt x="2561" y="400"/>
                    </a:cubicBezTo>
                    <a:cubicBezTo>
                      <a:pt x="2915" y="662"/>
                      <a:pt x="3072" y="1007"/>
                      <a:pt x="3138" y="1243"/>
                    </a:cubicBezTo>
                    <a:cubicBezTo>
                      <a:pt x="3198" y="1476"/>
                      <a:pt x="3195" y="1620"/>
                      <a:pt x="3203" y="1624"/>
                    </a:cubicBezTo>
                    <a:lnTo>
                      <a:pt x="3203" y="1624"/>
                    </a:lnTo>
                    <a:cubicBezTo>
                      <a:pt x="3195" y="1624"/>
                      <a:pt x="3198" y="1767"/>
                      <a:pt x="3138" y="2000"/>
                    </a:cubicBezTo>
                    <a:cubicBezTo>
                      <a:pt x="3072" y="2236"/>
                      <a:pt x="2915" y="2581"/>
                      <a:pt x="2561" y="2843"/>
                    </a:cubicBezTo>
                    <a:cubicBezTo>
                      <a:pt x="2386" y="2974"/>
                      <a:pt x="2164" y="3084"/>
                      <a:pt x="1910" y="3127"/>
                    </a:cubicBezTo>
                    <a:cubicBezTo>
                      <a:pt x="1820" y="3143"/>
                      <a:pt x="1724" y="3152"/>
                      <a:pt x="1627" y="3152"/>
                    </a:cubicBezTo>
                    <a:cubicBezTo>
                      <a:pt x="1457" y="3152"/>
                      <a:pt x="1280" y="3124"/>
                      <a:pt x="1111" y="3058"/>
                    </a:cubicBezTo>
                    <a:cubicBezTo>
                      <a:pt x="839" y="2961"/>
                      <a:pt x="581" y="2778"/>
                      <a:pt x="403" y="2524"/>
                    </a:cubicBezTo>
                    <a:cubicBezTo>
                      <a:pt x="214" y="2275"/>
                      <a:pt x="109" y="1951"/>
                      <a:pt x="105" y="1620"/>
                    </a:cubicBezTo>
                    <a:cubicBezTo>
                      <a:pt x="109" y="1292"/>
                      <a:pt x="214" y="973"/>
                      <a:pt x="403" y="719"/>
                    </a:cubicBezTo>
                    <a:cubicBezTo>
                      <a:pt x="581" y="466"/>
                      <a:pt x="839" y="283"/>
                      <a:pt x="1111" y="186"/>
                    </a:cubicBezTo>
                    <a:cubicBezTo>
                      <a:pt x="1284" y="121"/>
                      <a:pt x="1464" y="94"/>
                      <a:pt x="1637" y="94"/>
                    </a:cubicBezTo>
                    <a:close/>
                    <a:moveTo>
                      <a:pt x="1619" y="1"/>
                    </a:moveTo>
                    <a:cubicBezTo>
                      <a:pt x="1441" y="1"/>
                      <a:pt x="1256" y="29"/>
                      <a:pt x="1075" y="95"/>
                    </a:cubicBezTo>
                    <a:cubicBezTo>
                      <a:pt x="787" y="194"/>
                      <a:pt x="512" y="392"/>
                      <a:pt x="315" y="658"/>
                    </a:cubicBezTo>
                    <a:cubicBezTo>
                      <a:pt x="115" y="924"/>
                      <a:pt x="0" y="1270"/>
                      <a:pt x="0" y="1620"/>
                    </a:cubicBezTo>
                    <a:cubicBezTo>
                      <a:pt x="0" y="1973"/>
                      <a:pt x="115" y="2318"/>
                      <a:pt x="315" y="2586"/>
                    </a:cubicBezTo>
                    <a:cubicBezTo>
                      <a:pt x="512" y="2856"/>
                      <a:pt x="787" y="3048"/>
                      <a:pt x="1075" y="3149"/>
                    </a:cubicBezTo>
                    <a:cubicBezTo>
                      <a:pt x="1256" y="3215"/>
                      <a:pt x="1441" y="3243"/>
                      <a:pt x="1619" y="3243"/>
                    </a:cubicBezTo>
                    <a:cubicBezTo>
                      <a:pt x="1725" y="3243"/>
                      <a:pt x="1829" y="3233"/>
                      <a:pt x="1928" y="3215"/>
                    </a:cubicBezTo>
                    <a:cubicBezTo>
                      <a:pt x="2194" y="3163"/>
                      <a:pt x="2426" y="3044"/>
                      <a:pt x="2606" y="2905"/>
                    </a:cubicBezTo>
                    <a:cubicBezTo>
                      <a:pt x="2973" y="2620"/>
                      <a:pt x="3125" y="2258"/>
                      <a:pt x="3177" y="2013"/>
                    </a:cubicBezTo>
                    <a:cubicBezTo>
                      <a:pt x="3203" y="1886"/>
                      <a:pt x="3213" y="1790"/>
                      <a:pt x="3213" y="1725"/>
                    </a:cubicBezTo>
                    <a:cubicBezTo>
                      <a:pt x="3213" y="1654"/>
                      <a:pt x="3209" y="1624"/>
                      <a:pt x="3203" y="1624"/>
                    </a:cubicBezTo>
                    <a:cubicBezTo>
                      <a:pt x="3209" y="1624"/>
                      <a:pt x="3213" y="1589"/>
                      <a:pt x="3213" y="1519"/>
                    </a:cubicBezTo>
                    <a:cubicBezTo>
                      <a:pt x="3213" y="1453"/>
                      <a:pt x="3203" y="1358"/>
                      <a:pt x="3177" y="1231"/>
                    </a:cubicBezTo>
                    <a:cubicBezTo>
                      <a:pt x="3125" y="986"/>
                      <a:pt x="2973" y="623"/>
                      <a:pt x="2606" y="339"/>
                    </a:cubicBezTo>
                    <a:cubicBezTo>
                      <a:pt x="2426" y="200"/>
                      <a:pt x="2194" y="81"/>
                      <a:pt x="1928" y="29"/>
                    </a:cubicBezTo>
                    <a:cubicBezTo>
                      <a:pt x="1829" y="11"/>
                      <a:pt x="1725" y="1"/>
                      <a:pt x="16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190;p48">
                <a:extLst>
                  <a:ext uri="{FF2B5EF4-FFF2-40B4-BE49-F238E27FC236}">
                    <a16:creationId xmlns:a16="http://schemas.microsoft.com/office/drawing/2014/main" id="{CF5D6DA1-4EDE-B426-933F-27EFFE0D56AF}"/>
                  </a:ext>
                </a:extLst>
              </p:cNvPr>
              <p:cNvSpPr/>
              <p:nvPr/>
            </p:nvSpPr>
            <p:spPr>
              <a:xfrm>
                <a:off x="6032892" y="3342643"/>
                <a:ext cx="15621" cy="47935"/>
              </a:xfrm>
              <a:custGeom>
                <a:avLst/>
                <a:gdLst/>
                <a:ahLst/>
                <a:cxnLst/>
                <a:rect l="l" t="t" r="r" b="b"/>
                <a:pathLst>
                  <a:path w="656" h="2013" extrusionOk="0">
                    <a:moveTo>
                      <a:pt x="640" y="1"/>
                    </a:moveTo>
                    <a:cubicBezTo>
                      <a:pt x="624" y="1"/>
                      <a:pt x="512" y="63"/>
                      <a:pt x="384" y="207"/>
                    </a:cubicBezTo>
                    <a:cubicBezTo>
                      <a:pt x="245" y="364"/>
                      <a:pt x="92" y="622"/>
                      <a:pt x="43" y="941"/>
                    </a:cubicBezTo>
                    <a:cubicBezTo>
                      <a:pt x="0" y="1260"/>
                      <a:pt x="69" y="1548"/>
                      <a:pt x="153" y="1736"/>
                    </a:cubicBezTo>
                    <a:cubicBezTo>
                      <a:pt x="237" y="1921"/>
                      <a:pt x="324" y="2013"/>
                      <a:pt x="340" y="2013"/>
                    </a:cubicBezTo>
                    <a:cubicBezTo>
                      <a:pt x="340" y="2013"/>
                      <a:pt x="341" y="2012"/>
                      <a:pt x="341" y="2012"/>
                    </a:cubicBezTo>
                    <a:cubicBezTo>
                      <a:pt x="358" y="2003"/>
                      <a:pt x="289" y="1898"/>
                      <a:pt x="223" y="1710"/>
                    </a:cubicBezTo>
                    <a:cubicBezTo>
                      <a:pt x="162" y="1522"/>
                      <a:pt x="105" y="1252"/>
                      <a:pt x="153" y="954"/>
                    </a:cubicBezTo>
                    <a:cubicBezTo>
                      <a:pt x="196" y="661"/>
                      <a:pt x="327" y="413"/>
                      <a:pt x="442" y="255"/>
                    </a:cubicBezTo>
                    <a:cubicBezTo>
                      <a:pt x="559" y="98"/>
                      <a:pt x="656" y="15"/>
                      <a:pt x="642" y="1"/>
                    </a:cubicBezTo>
                    <a:cubicBezTo>
                      <a:pt x="642" y="1"/>
                      <a:pt x="641" y="1"/>
                      <a:pt x="6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4191;p48">
                <a:extLst>
                  <a:ext uri="{FF2B5EF4-FFF2-40B4-BE49-F238E27FC236}">
                    <a16:creationId xmlns:a16="http://schemas.microsoft.com/office/drawing/2014/main" id="{A663DE2B-E055-AFB9-D90A-118876C27104}"/>
                  </a:ext>
                </a:extLst>
              </p:cNvPr>
              <p:cNvSpPr/>
              <p:nvPr/>
            </p:nvSpPr>
            <p:spPr>
              <a:xfrm>
                <a:off x="6013626" y="3362100"/>
                <a:ext cx="53531" cy="11954"/>
              </a:xfrm>
              <a:custGeom>
                <a:avLst/>
                <a:gdLst/>
                <a:ahLst/>
                <a:cxnLst/>
                <a:rect l="l" t="t" r="r" b="b"/>
                <a:pathLst>
                  <a:path w="2248" h="502" extrusionOk="0">
                    <a:moveTo>
                      <a:pt x="880" y="0"/>
                    </a:moveTo>
                    <a:cubicBezTo>
                      <a:pt x="664" y="0"/>
                      <a:pt x="471" y="32"/>
                      <a:pt x="324" y="72"/>
                    </a:cubicBezTo>
                    <a:cubicBezTo>
                      <a:pt x="118" y="128"/>
                      <a:pt x="1" y="199"/>
                      <a:pt x="5" y="207"/>
                    </a:cubicBezTo>
                    <a:cubicBezTo>
                      <a:pt x="5" y="210"/>
                      <a:pt x="9" y="211"/>
                      <a:pt x="16" y="211"/>
                    </a:cubicBezTo>
                    <a:cubicBezTo>
                      <a:pt x="79" y="211"/>
                      <a:pt x="399" y="102"/>
                      <a:pt x="826" y="102"/>
                    </a:cubicBezTo>
                    <a:cubicBezTo>
                      <a:pt x="929" y="102"/>
                      <a:pt x="1037" y="109"/>
                      <a:pt x="1150" y="124"/>
                    </a:cubicBezTo>
                    <a:cubicBezTo>
                      <a:pt x="1760" y="199"/>
                      <a:pt x="2182" y="502"/>
                      <a:pt x="2233" y="502"/>
                    </a:cubicBezTo>
                    <a:cubicBezTo>
                      <a:pt x="2235" y="502"/>
                      <a:pt x="2237" y="501"/>
                      <a:pt x="2238" y="500"/>
                    </a:cubicBezTo>
                    <a:cubicBezTo>
                      <a:pt x="2247" y="491"/>
                      <a:pt x="2151" y="395"/>
                      <a:pt x="1963" y="286"/>
                    </a:cubicBezTo>
                    <a:cubicBezTo>
                      <a:pt x="1779" y="177"/>
                      <a:pt x="1495" y="63"/>
                      <a:pt x="1167" y="19"/>
                    </a:cubicBezTo>
                    <a:cubicBezTo>
                      <a:pt x="1068" y="6"/>
                      <a:pt x="972" y="0"/>
                      <a:pt x="8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192;p48">
                <a:extLst>
                  <a:ext uri="{FF2B5EF4-FFF2-40B4-BE49-F238E27FC236}">
                    <a16:creationId xmlns:a16="http://schemas.microsoft.com/office/drawing/2014/main" id="{40673D0F-4BB4-B26E-F537-12F5CDADB302}"/>
                  </a:ext>
                </a:extLst>
              </p:cNvPr>
              <p:cNvSpPr/>
              <p:nvPr/>
            </p:nvSpPr>
            <p:spPr>
              <a:xfrm>
                <a:off x="4915536" y="3311018"/>
                <a:ext cx="75176" cy="75176"/>
              </a:xfrm>
              <a:custGeom>
                <a:avLst/>
                <a:gdLst/>
                <a:ahLst/>
                <a:cxnLst/>
                <a:rect l="l" t="t" r="r" b="b"/>
                <a:pathLst>
                  <a:path w="3157" h="3157" extrusionOk="0">
                    <a:moveTo>
                      <a:pt x="1579" y="1"/>
                    </a:moveTo>
                    <a:cubicBezTo>
                      <a:pt x="709" y="1"/>
                      <a:pt x="1" y="708"/>
                      <a:pt x="1" y="1579"/>
                    </a:cubicBezTo>
                    <a:cubicBezTo>
                      <a:pt x="1" y="2449"/>
                      <a:pt x="709" y="3156"/>
                      <a:pt x="1579" y="3156"/>
                    </a:cubicBezTo>
                    <a:cubicBezTo>
                      <a:pt x="2449" y="3156"/>
                      <a:pt x="3157" y="2449"/>
                      <a:pt x="3157" y="1579"/>
                    </a:cubicBezTo>
                    <a:cubicBezTo>
                      <a:pt x="3157" y="708"/>
                      <a:pt x="2449" y="1"/>
                      <a:pt x="15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4193;p48">
                <a:extLst>
                  <a:ext uri="{FF2B5EF4-FFF2-40B4-BE49-F238E27FC236}">
                    <a16:creationId xmlns:a16="http://schemas.microsoft.com/office/drawing/2014/main" id="{755CCEC1-061E-869C-9268-AE623AECED60}"/>
                  </a:ext>
                </a:extLst>
              </p:cNvPr>
              <p:cNvSpPr/>
              <p:nvPr/>
            </p:nvSpPr>
            <p:spPr>
              <a:xfrm>
                <a:off x="4914298" y="3309946"/>
                <a:ext cx="76510" cy="77248"/>
              </a:xfrm>
              <a:custGeom>
                <a:avLst/>
                <a:gdLst/>
                <a:ahLst/>
                <a:cxnLst/>
                <a:rect l="l" t="t" r="r" b="b"/>
                <a:pathLst>
                  <a:path w="3213" h="3244" extrusionOk="0">
                    <a:moveTo>
                      <a:pt x="1618" y="0"/>
                    </a:moveTo>
                    <a:cubicBezTo>
                      <a:pt x="1441" y="0"/>
                      <a:pt x="1255" y="28"/>
                      <a:pt x="1075" y="94"/>
                    </a:cubicBezTo>
                    <a:cubicBezTo>
                      <a:pt x="792" y="194"/>
                      <a:pt x="516" y="392"/>
                      <a:pt x="320" y="658"/>
                    </a:cubicBezTo>
                    <a:cubicBezTo>
                      <a:pt x="119" y="924"/>
                      <a:pt x="6" y="1270"/>
                      <a:pt x="0" y="1624"/>
                    </a:cubicBezTo>
                    <a:cubicBezTo>
                      <a:pt x="6" y="1977"/>
                      <a:pt x="119" y="2318"/>
                      <a:pt x="320" y="2585"/>
                    </a:cubicBezTo>
                    <a:cubicBezTo>
                      <a:pt x="516" y="2856"/>
                      <a:pt x="792" y="3048"/>
                      <a:pt x="1075" y="3149"/>
                    </a:cubicBezTo>
                    <a:cubicBezTo>
                      <a:pt x="1253" y="3216"/>
                      <a:pt x="1435" y="3243"/>
                      <a:pt x="1610" y="3243"/>
                    </a:cubicBezTo>
                    <a:cubicBezTo>
                      <a:pt x="1720" y="3243"/>
                      <a:pt x="1827" y="3233"/>
                      <a:pt x="1928" y="3214"/>
                    </a:cubicBezTo>
                    <a:cubicBezTo>
                      <a:pt x="2199" y="3166"/>
                      <a:pt x="2426" y="3044"/>
                      <a:pt x="2610" y="2904"/>
                    </a:cubicBezTo>
                    <a:cubicBezTo>
                      <a:pt x="2973" y="2620"/>
                      <a:pt x="3126" y="2258"/>
                      <a:pt x="3178" y="2012"/>
                    </a:cubicBezTo>
                    <a:cubicBezTo>
                      <a:pt x="3205" y="1890"/>
                      <a:pt x="3213" y="1790"/>
                      <a:pt x="3213" y="1724"/>
                    </a:cubicBezTo>
                    <a:cubicBezTo>
                      <a:pt x="3213" y="1659"/>
                      <a:pt x="3213" y="1624"/>
                      <a:pt x="3209" y="1624"/>
                    </a:cubicBezTo>
                    <a:cubicBezTo>
                      <a:pt x="3195" y="1624"/>
                      <a:pt x="3205" y="1764"/>
                      <a:pt x="3138" y="2004"/>
                    </a:cubicBezTo>
                    <a:cubicBezTo>
                      <a:pt x="3073" y="2235"/>
                      <a:pt x="2916" y="2581"/>
                      <a:pt x="2562" y="2847"/>
                    </a:cubicBezTo>
                    <a:cubicBezTo>
                      <a:pt x="2386" y="2974"/>
                      <a:pt x="2168" y="3083"/>
                      <a:pt x="1914" y="3127"/>
                    </a:cubicBezTo>
                    <a:cubicBezTo>
                      <a:pt x="1823" y="3143"/>
                      <a:pt x="1728" y="3152"/>
                      <a:pt x="1631" y="3152"/>
                    </a:cubicBezTo>
                    <a:cubicBezTo>
                      <a:pt x="1459" y="3152"/>
                      <a:pt x="1281" y="3124"/>
                      <a:pt x="1111" y="3057"/>
                    </a:cubicBezTo>
                    <a:cubicBezTo>
                      <a:pt x="839" y="2961"/>
                      <a:pt x="587" y="2778"/>
                      <a:pt x="403" y="2524"/>
                    </a:cubicBezTo>
                    <a:cubicBezTo>
                      <a:pt x="215" y="2274"/>
                      <a:pt x="110" y="1951"/>
                      <a:pt x="105" y="1624"/>
                    </a:cubicBezTo>
                    <a:cubicBezTo>
                      <a:pt x="110" y="1292"/>
                      <a:pt x="215" y="973"/>
                      <a:pt x="403" y="723"/>
                    </a:cubicBezTo>
                    <a:cubicBezTo>
                      <a:pt x="587" y="470"/>
                      <a:pt x="839" y="287"/>
                      <a:pt x="1111" y="186"/>
                    </a:cubicBezTo>
                    <a:cubicBezTo>
                      <a:pt x="1284" y="121"/>
                      <a:pt x="1464" y="94"/>
                      <a:pt x="1638" y="94"/>
                    </a:cubicBezTo>
                    <a:cubicBezTo>
                      <a:pt x="1733" y="94"/>
                      <a:pt x="1826" y="102"/>
                      <a:pt x="1914" y="116"/>
                    </a:cubicBezTo>
                    <a:cubicBezTo>
                      <a:pt x="2168" y="160"/>
                      <a:pt x="2386" y="269"/>
                      <a:pt x="2562" y="400"/>
                    </a:cubicBezTo>
                    <a:cubicBezTo>
                      <a:pt x="2916" y="662"/>
                      <a:pt x="3073" y="1007"/>
                      <a:pt x="3138" y="1243"/>
                    </a:cubicBezTo>
                    <a:cubicBezTo>
                      <a:pt x="3205" y="1483"/>
                      <a:pt x="3195" y="1624"/>
                      <a:pt x="3209" y="1624"/>
                    </a:cubicBezTo>
                    <a:cubicBezTo>
                      <a:pt x="3213" y="1624"/>
                      <a:pt x="3213" y="1588"/>
                      <a:pt x="3213" y="1523"/>
                    </a:cubicBezTo>
                    <a:cubicBezTo>
                      <a:pt x="3213" y="1453"/>
                      <a:pt x="3205" y="1357"/>
                      <a:pt x="3178" y="1235"/>
                    </a:cubicBezTo>
                    <a:cubicBezTo>
                      <a:pt x="3126" y="989"/>
                      <a:pt x="2973" y="628"/>
                      <a:pt x="2606" y="339"/>
                    </a:cubicBezTo>
                    <a:cubicBezTo>
                      <a:pt x="2426" y="199"/>
                      <a:pt x="2199" y="81"/>
                      <a:pt x="1928" y="29"/>
                    </a:cubicBezTo>
                    <a:cubicBezTo>
                      <a:pt x="1829" y="11"/>
                      <a:pt x="1725" y="0"/>
                      <a:pt x="16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194;p48">
                <a:extLst>
                  <a:ext uri="{FF2B5EF4-FFF2-40B4-BE49-F238E27FC236}">
                    <a16:creationId xmlns:a16="http://schemas.microsoft.com/office/drawing/2014/main" id="{48522E2B-52F7-A2AB-0645-79882ACF1940}"/>
                  </a:ext>
                </a:extLst>
              </p:cNvPr>
              <p:cNvSpPr/>
              <p:nvPr/>
            </p:nvSpPr>
            <p:spPr>
              <a:xfrm>
                <a:off x="4943971" y="3323711"/>
                <a:ext cx="15621" cy="47911"/>
              </a:xfrm>
              <a:custGeom>
                <a:avLst/>
                <a:gdLst/>
                <a:ahLst/>
                <a:cxnLst/>
                <a:rect l="l" t="t" r="r" b="b"/>
                <a:pathLst>
                  <a:path w="656" h="2012" extrusionOk="0">
                    <a:moveTo>
                      <a:pt x="644" y="0"/>
                    </a:moveTo>
                    <a:cubicBezTo>
                      <a:pt x="623" y="0"/>
                      <a:pt x="516" y="64"/>
                      <a:pt x="385" y="211"/>
                    </a:cubicBezTo>
                    <a:cubicBezTo>
                      <a:pt x="249" y="364"/>
                      <a:pt x="97" y="621"/>
                      <a:pt x="49" y="941"/>
                    </a:cubicBezTo>
                    <a:cubicBezTo>
                      <a:pt x="0" y="1260"/>
                      <a:pt x="71" y="1553"/>
                      <a:pt x="158" y="1736"/>
                    </a:cubicBezTo>
                    <a:cubicBezTo>
                      <a:pt x="241" y="1919"/>
                      <a:pt x="329" y="2012"/>
                      <a:pt x="344" y="2012"/>
                    </a:cubicBezTo>
                    <a:cubicBezTo>
                      <a:pt x="344" y="2012"/>
                      <a:pt x="345" y="2011"/>
                      <a:pt x="345" y="2011"/>
                    </a:cubicBezTo>
                    <a:cubicBezTo>
                      <a:pt x="359" y="2003"/>
                      <a:pt x="293" y="1898"/>
                      <a:pt x="228" y="1710"/>
                    </a:cubicBezTo>
                    <a:cubicBezTo>
                      <a:pt x="162" y="1526"/>
                      <a:pt x="109" y="1251"/>
                      <a:pt x="154" y="958"/>
                    </a:cubicBezTo>
                    <a:cubicBezTo>
                      <a:pt x="197" y="661"/>
                      <a:pt x="328" y="417"/>
                      <a:pt x="446" y="254"/>
                    </a:cubicBezTo>
                    <a:cubicBezTo>
                      <a:pt x="559" y="97"/>
                      <a:pt x="656" y="14"/>
                      <a:pt x="648" y="1"/>
                    </a:cubicBezTo>
                    <a:cubicBezTo>
                      <a:pt x="647" y="1"/>
                      <a:pt x="646" y="0"/>
                      <a:pt x="6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4195;p48">
                <a:extLst>
                  <a:ext uri="{FF2B5EF4-FFF2-40B4-BE49-F238E27FC236}">
                    <a16:creationId xmlns:a16="http://schemas.microsoft.com/office/drawing/2014/main" id="{8605ADD4-F0AC-8C39-2F23-997CCE8B4E90}"/>
                  </a:ext>
                </a:extLst>
              </p:cNvPr>
              <p:cNvSpPr/>
              <p:nvPr/>
            </p:nvSpPr>
            <p:spPr>
              <a:xfrm>
                <a:off x="4924705" y="3343215"/>
                <a:ext cx="53531" cy="11906"/>
              </a:xfrm>
              <a:custGeom>
                <a:avLst/>
                <a:gdLst/>
                <a:ahLst/>
                <a:cxnLst/>
                <a:rect l="l" t="t" r="r" b="b"/>
                <a:pathLst>
                  <a:path w="2248" h="500" extrusionOk="0">
                    <a:moveTo>
                      <a:pt x="882" y="0"/>
                    </a:moveTo>
                    <a:cubicBezTo>
                      <a:pt x="666" y="0"/>
                      <a:pt x="473" y="29"/>
                      <a:pt x="329" y="70"/>
                    </a:cubicBezTo>
                    <a:cubicBezTo>
                      <a:pt x="119" y="131"/>
                      <a:pt x="1" y="196"/>
                      <a:pt x="9" y="209"/>
                    </a:cubicBezTo>
                    <a:cubicBezTo>
                      <a:pt x="9" y="211"/>
                      <a:pt x="12" y="212"/>
                      <a:pt x="17" y="212"/>
                    </a:cubicBezTo>
                    <a:cubicBezTo>
                      <a:pt x="72" y="212"/>
                      <a:pt x="393" y="100"/>
                      <a:pt x="827" y="100"/>
                    </a:cubicBezTo>
                    <a:cubicBezTo>
                      <a:pt x="931" y="100"/>
                      <a:pt x="1040" y="106"/>
                      <a:pt x="1154" y="122"/>
                    </a:cubicBezTo>
                    <a:cubicBezTo>
                      <a:pt x="1764" y="197"/>
                      <a:pt x="2183" y="500"/>
                      <a:pt x="2233" y="500"/>
                    </a:cubicBezTo>
                    <a:cubicBezTo>
                      <a:pt x="2236" y="500"/>
                      <a:pt x="2237" y="499"/>
                      <a:pt x="2238" y="498"/>
                    </a:cubicBezTo>
                    <a:cubicBezTo>
                      <a:pt x="2247" y="489"/>
                      <a:pt x="2151" y="393"/>
                      <a:pt x="1963" y="284"/>
                    </a:cubicBezTo>
                    <a:cubicBezTo>
                      <a:pt x="1780" y="175"/>
                      <a:pt x="1495" y="60"/>
                      <a:pt x="1168" y="17"/>
                    </a:cubicBezTo>
                    <a:cubicBezTo>
                      <a:pt x="1070" y="5"/>
                      <a:pt x="974" y="0"/>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196;p48">
                <a:extLst>
                  <a:ext uri="{FF2B5EF4-FFF2-40B4-BE49-F238E27FC236}">
                    <a16:creationId xmlns:a16="http://schemas.microsoft.com/office/drawing/2014/main" id="{BD481A5A-41BB-4A15-7C12-8FCE43108991}"/>
                  </a:ext>
                </a:extLst>
              </p:cNvPr>
              <p:cNvSpPr/>
              <p:nvPr/>
            </p:nvSpPr>
            <p:spPr>
              <a:xfrm>
                <a:off x="6016841" y="3808695"/>
                <a:ext cx="75057" cy="75176"/>
              </a:xfrm>
              <a:custGeom>
                <a:avLst/>
                <a:gdLst/>
                <a:ahLst/>
                <a:cxnLst/>
                <a:rect l="l" t="t" r="r" b="b"/>
                <a:pathLst>
                  <a:path w="3152" h="3157" extrusionOk="0">
                    <a:moveTo>
                      <a:pt x="1574" y="1"/>
                    </a:moveTo>
                    <a:cubicBezTo>
                      <a:pt x="705" y="1"/>
                      <a:pt x="1" y="704"/>
                      <a:pt x="1" y="1579"/>
                    </a:cubicBezTo>
                    <a:cubicBezTo>
                      <a:pt x="1" y="2449"/>
                      <a:pt x="705" y="3157"/>
                      <a:pt x="1574" y="3157"/>
                    </a:cubicBezTo>
                    <a:cubicBezTo>
                      <a:pt x="2448" y="3157"/>
                      <a:pt x="3152" y="2449"/>
                      <a:pt x="3152" y="1579"/>
                    </a:cubicBezTo>
                    <a:cubicBezTo>
                      <a:pt x="3152" y="704"/>
                      <a:pt x="2448" y="1"/>
                      <a:pt x="15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4197;p48">
                <a:extLst>
                  <a:ext uri="{FF2B5EF4-FFF2-40B4-BE49-F238E27FC236}">
                    <a16:creationId xmlns:a16="http://schemas.microsoft.com/office/drawing/2014/main" id="{3430E2E6-AB71-72CA-26DE-B1559E1C2431}"/>
                  </a:ext>
                </a:extLst>
              </p:cNvPr>
              <p:cNvSpPr/>
              <p:nvPr/>
            </p:nvSpPr>
            <p:spPr>
              <a:xfrm>
                <a:off x="6015508" y="3807623"/>
                <a:ext cx="76629" cy="77248"/>
              </a:xfrm>
              <a:custGeom>
                <a:avLst/>
                <a:gdLst/>
                <a:ahLst/>
                <a:cxnLst/>
                <a:rect l="l" t="t" r="r" b="b"/>
                <a:pathLst>
                  <a:path w="3218" h="3244" extrusionOk="0">
                    <a:moveTo>
                      <a:pt x="1619" y="1"/>
                    </a:moveTo>
                    <a:cubicBezTo>
                      <a:pt x="1441" y="1"/>
                      <a:pt x="1257" y="28"/>
                      <a:pt x="1080" y="94"/>
                    </a:cubicBezTo>
                    <a:cubicBezTo>
                      <a:pt x="791" y="195"/>
                      <a:pt x="516" y="392"/>
                      <a:pt x="319" y="658"/>
                    </a:cubicBezTo>
                    <a:cubicBezTo>
                      <a:pt x="118" y="924"/>
                      <a:pt x="4" y="1270"/>
                      <a:pt x="0" y="1624"/>
                    </a:cubicBezTo>
                    <a:cubicBezTo>
                      <a:pt x="4" y="1978"/>
                      <a:pt x="118" y="2318"/>
                      <a:pt x="319" y="2585"/>
                    </a:cubicBezTo>
                    <a:cubicBezTo>
                      <a:pt x="516" y="2856"/>
                      <a:pt x="791" y="3048"/>
                      <a:pt x="1080" y="3149"/>
                    </a:cubicBezTo>
                    <a:cubicBezTo>
                      <a:pt x="1254" y="3216"/>
                      <a:pt x="1435" y="3244"/>
                      <a:pt x="1611" y="3244"/>
                    </a:cubicBezTo>
                    <a:cubicBezTo>
                      <a:pt x="1721" y="3244"/>
                      <a:pt x="1829" y="3233"/>
                      <a:pt x="1932" y="3214"/>
                    </a:cubicBezTo>
                    <a:cubicBezTo>
                      <a:pt x="2199" y="3166"/>
                      <a:pt x="2430" y="3044"/>
                      <a:pt x="2609" y="2904"/>
                    </a:cubicBezTo>
                    <a:cubicBezTo>
                      <a:pt x="2972" y="2620"/>
                      <a:pt x="3129" y="2258"/>
                      <a:pt x="3181" y="2012"/>
                    </a:cubicBezTo>
                    <a:cubicBezTo>
                      <a:pt x="3208" y="1890"/>
                      <a:pt x="3217" y="1790"/>
                      <a:pt x="3217" y="1724"/>
                    </a:cubicBezTo>
                    <a:cubicBezTo>
                      <a:pt x="3217" y="1659"/>
                      <a:pt x="3212" y="1624"/>
                      <a:pt x="3208" y="1624"/>
                    </a:cubicBezTo>
                    <a:cubicBezTo>
                      <a:pt x="3195" y="1624"/>
                      <a:pt x="3203" y="1764"/>
                      <a:pt x="3138" y="2004"/>
                    </a:cubicBezTo>
                    <a:cubicBezTo>
                      <a:pt x="3076" y="2236"/>
                      <a:pt x="2915" y="2581"/>
                      <a:pt x="2566" y="2847"/>
                    </a:cubicBezTo>
                    <a:cubicBezTo>
                      <a:pt x="2386" y="2974"/>
                      <a:pt x="2168" y="3083"/>
                      <a:pt x="1914" y="3127"/>
                    </a:cubicBezTo>
                    <a:cubicBezTo>
                      <a:pt x="1824" y="3143"/>
                      <a:pt x="1730" y="3152"/>
                      <a:pt x="1633" y="3152"/>
                    </a:cubicBezTo>
                    <a:cubicBezTo>
                      <a:pt x="1462" y="3152"/>
                      <a:pt x="1284" y="3124"/>
                      <a:pt x="1110" y="3057"/>
                    </a:cubicBezTo>
                    <a:cubicBezTo>
                      <a:pt x="844" y="2961"/>
                      <a:pt x="586" y="2778"/>
                      <a:pt x="402" y="2524"/>
                    </a:cubicBezTo>
                    <a:cubicBezTo>
                      <a:pt x="218" y="2274"/>
                      <a:pt x="114" y="1951"/>
                      <a:pt x="109" y="1624"/>
                    </a:cubicBezTo>
                    <a:cubicBezTo>
                      <a:pt x="114" y="1292"/>
                      <a:pt x="218" y="973"/>
                      <a:pt x="402" y="723"/>
                    </a:cubicBezTo>
                    <a:cubicBezTo>
                      <a:pt x="586" y="470"/>
                      <a:pt x="844" y="287"/>
                      <a:pt x="1110" y="186"/>
                    </a:cubicBezTo>
                    <a:cubicBezTo>
                      <a:pt x="1286" y="121"/>
                      <a:pt x="1467" y="94"/>
                      <a:pt x="1640" y="94"/>
                    </a:cubicBezTo>
                    <a:cubicBezTo>
                      <a:pt x="1735" y="94"/>
                      <a:pt x="1827" y="102"/>
                      <a:pt x="1914" y="116"/>
                    </a:cubicBezTo>
                    <a:cubicBezTo>
                      <a:pt x="2168" y="160"/>
                      <a:pt x="2386" y="269"/>
                      <a:pt x="2566" y="400"/>
                    </a:cubicBezTo>
                    <a:cubicBezTo>
                      <a:pt x="2915" y="662"/>
                      <a:pt x="3076" y="1007"/>
                      <a:pt x="3138" y="1243"/>
                    </a:cubicBezTo>
                    <a:cubicBezTo>
                      <a:pt x="3203" y="1484"/>
                      <a:pt x="3195" y="1624"/>
                      <a:pt x="3208" y="1624"/>
                    </a:cubicBezTo>
                    <a:cubicBezTo>
                      <a:pt x="3212" y="1624"/>
                      <a:pt x="3217" y="1588"/>
                      <a:pt x="3217" y="1523"/>
                    </a:cubicBezTo>
                    <a:cubicBezTo>
                      <a:pt x="3217" y="1453"/>
                      <a:pt x="3208" y="1357"/>
                      <a:pt x="3181" y="1235"/>
                    </a:cubicBezTo>
                    <a:cubicBezTo>
                      <a:pt x="3129" y="990"/>
                      <a:pt x="2972" y="622"/>
                      <a:pt x="2609" y="339"/>
                    </a:cubicBezTo>
                    <a:cubicBezTo>
                      <a:pt x="2430" y="199"/>
                      <a:pt x="2199" y="81"/>
                      <a:pt x="1932" y="29"/>
                    </a:cubicBezTo>
                    <a:cubicBezTo>
                      <a:pt x="1832" y="11"/>
                      <a:pt x="1726" y="1"/>
                      <a:pt x="16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198;p48">
                <a:extLst>
                  <a:ext uri="{FF2B5EF4-FFF2-40B4-BE49-F238E27FC236}">
                    <a16:creationId xmlns:a16="http://schemas.microsoft.com/office/drawing/2014/main" id="{387BB91A-275D-14D7-D4D5-D13A505433C6}"/>
                  </a:ext>
                </a:extLst>
              </p:cNvPr>
              <p:cNvSpPr/>
              <p:nvPr/>
            </p:nvSpPr>
            <p:spPr>
              <a:xfrm>
                <a:off x="6045157" y="3821388"/>
                <a:ext cx="15740" cy="47911"/>
              </a:xfrm>
              <a:custGeom>
                <a:avLst/>
                <a:gdLst/>
                <a:ahLst/>
                <a:cxnLst/>
                <a:rect l="l" t="t" r="r" b="b"/>
                <a:pathLst>
                  <a:path w="661" h="2012" extrusionOk="0">
                    <a:moveTo>
                      <a:pt x="645" y="0"/>
                    </a:moveTo>
                    <a:cubicBezTo>
                      <a:pt x="628" y="0"/>
                      <a:pt x="516" y="64"/>
                      <a:pt x="389" y="211"/>
                    </a:cubicBezTo>
                    <a:cubicBezTo>
                      <a:pt x="250" y="364"/>
                      <a:pt x="97" y="621"/>
                      <a:pt x="48" y="941"/>
                    </a:cubicBezTo>
                    <a:cubicBezTo>
                      <a:pt x="0" y="1260"/>
                      <a:pt x="71" y="1553"/>
                      <a:pt x="158" y="1736"/>
                    </a:cubicBezTo>
                    <a:cubicBezTo>
                      <a:pt x="242" y="1919"/>
                      <a:pt x="328" y="2012"/>
                      <a:pt x="345" y="2012"/>
                    </a:cubicBezTo>
                    <a:cubicBezTo>
                      <a:pt x="345" y="2012"/>
                      <a:pt x="346" y="2011"/>
                      <a:pt x="346" y="2011"/>
                    </a:cubicBezTo>
                    <a:cubicBezTo>
                      <a:pt x="363" y="2003"/>
                      <a:pt x="294" y="1898"/>
                      <a:pt x="228" y="1710"/>
                    </a:cubicBezTo>
                    <a:cubicBezTo>
                      <a:pt x="163" y="1526"/>
                      <a:pt x="110" y="1251"/>
                      <a:pt x="153" y="954"/>
                    </a:cubicBezTo>
                    <a:cubicBezTo>
                      <a:pt x="202" y="661"/>
                      <a:pt x="329" y="417"/>
                      <a:pt x="446" y="254"/>
                    </a:cubicBezTo>
                    <a:cubicBezTo>
                      <a:pt x="565" y="97"/>
                      <a:pt x="661" y="14"/>
                      <a:pt x="647" y="1"/>
                    </a:cubicBezTo>
                    <a:cubicBezTo>
                      <a:pt x="647" y="1"/>
                      <a:pt x="646" y="0"/>
                      <a:pt x="6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4199;p48">
                <a:extLst>
                  <a:ext uri="{FF2B5EF4-FFF2-40B4-BE49-F238E27FC236}">
                    <a16:creationId xmlns:a16="http://schemas.microsoft.com/office/drawing/2014/main" id="{C1995ED5-E2D1-E616-3E21-541C17464B9C}"/>
                  </a:ext>
                </a:extLst>
              </p:cNvPr>
              <p:cNvSpPr/>
              <p:nvPr/>
            </p:nvSpPr>
            <p:spPr>
              <a:xfrm>
                <a:off x="6026010" y="3840892"/>
                <a:ext cx="53411" cy="11906"/>
              </a:xfrm>
              <a:custGeom>
                <a:avLst/>
                <a:gdLst/>
                <a:ahLst/>
                <a:cxnLst/>
                <a:rect l="l" t="t" r="r" b="b"/>
                <a:pathLst>
                  <a:path w="2243" h="500" extrusionOk="0">
                    <a:moveTo>
                      <a:pt x="879" y="0"/>
                    </a:moveTo>
                    <a:cubicBezTo>
                      <a:pt x="664" y="0"/>
                      <a:pt x="471" y="29"/>
                      <a:pt x="324" y="70"/>
                    </a:cubicBezTo>
                    <a:cubicBezTo>
                      <a:pt x="118" y="131"/>
                      <a:pt x="1" y="196"/>
                      <a:pt x="5" y="209"/>
                    </a:cubicBezTo>
                    <a:cubicBezTo>
                      <a:pt x="6" y="211"/>
                      <a:pt x="9" y="212"/>
                      <a:pt x="14" y="212"/>
                    </a:cubicBezTo>
                    <a:cubicBezTo>
                      <a:pt x="71" y="212"/>
                      <a:pt x="392" y="100"/>
                      <a:pt x="825" y="100"/>
                    </a:cubicBezTo>
                    <a:cubicBezTo>
                      <a:pt x="928" y="100"/>
                      <a:pt x="1037" y="106"/>
                      <a:pt x="1150" y="122"/>
                    </a:cubicBezTo>
                    <a:cubicBezTo>
                      <a:pt x="1760" y="197"/>
                      <a:pt x="2182" y="500"/>
                      <a:pt x="2233" y="500"/>
                    </a:cubicBezTo>
                    <a:cubicBezTo>
                      <a:pt x="2236" y="500"/>
                      <a:pt x="2237" y="499"/>
                      <a:pt x="2238" y="498"/>
                    </a:cubicBezTo>
                    <a:cubicBezTo>
                      <a:pt x="2242" y="489"/>
                      <a:pt x="2151" y="393"/>
                      <a:pt x="1963" y="284"/>
                    </a:cubicBezTo>
                    <a:cubicBezTo>
                      <a:pt x="1774" y="175"/>
                      <a:pt x="1495" y="60"/>
                      <a:pt x="1163" y="17"/>
                    </a:cubicBezTo>
                    <a:cubicBezTo>
                      <a:pt x="1065" y="5"/>
                      <a:pt x="970" y="0"/>
                      <a:pt x="8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200;p48">
                <a:extLst>
                  <a:ext uri="{FF2B5EF4-FFF2-40B4-BE49-F238E27FC236}">
                    <a16:creationId xmlns:a16="http://schemas.microsoft.com/office/drawing/2014/main" id="{09421BFD-E2E6-26E5-2BB1-EB1833456B93}"/>
                  </a:ext>
                </a:extLst>
              </p:cNvPr>
              <p:cNvSpPr/>
              <p:nvPr/>
            </p:nvSpPr>
            <p:spPr>
              <a:xfrm>
                <a:off x="4896413" y="3808695"/>
                <a:ext cx="75152" cy="75176"/>
              </a:xfrm>
              <a:custGeom>
                <a:avLst/>
                <a:gdLst/>
                <a:ahLst/>
                <a:cxnLst/>
                <a:rect l="l" t="t" r="r" b="b"/>
                <a:pathLst>
                  <a:path w="3156" h="3157" extrusionOk="0">
                    <a:moveTo>
                      <a:pt x="1578" y="1"/>
                    </a:moveTo>
                    <a:cubicBezTo>
                      <a:pt x="708" y="1"/>
                      <a:pt x="0" y="704"/>
                      <a:pt x="0" y="1579"/>
                    </a:cubicBezTo>
                    <a:cubicBezTo>
                      <a:pt x="0" y="2449"/>
                      <a:pt x="708" y="3157"/>
                      <a:pt x="1578" y="3157"/>
                    </a:cubicBezTo>
                    <a:cubicBezTo>
                      <a:pt x="2452" y="3157"/>
                      <a:pt x="3155" y="2449"/>
                      <a:pt x="3155" y="1579"/>
                    </a:cubicBezTo>
                    <a:cubicBezTo>
                      <a:pt x="3155" y="704"/>
                      <a:pt x="2452" y="1"/>
                      <a:pt x="15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201;p48">
                <a:extLst>
                  <a:ext uri="{FF2B5EF4-FFF2-40B4-BE49-F238E27FC236}">
                    <a16:creationId xmlns:a16="http://schemas.microsoft.com/office/drawing/2014/main" id="{D606185F-A457-60E0-4E7B-BC6E7901FD12}"/>
                  </a:ext>
                </a:extLst>
              </p:cNvPr>
              <p:cNvSpPr/>
              <p:nvPr/>
            </p:nvSpPr>
            <p:spPr>
              <a:xfrm>
                <a:off x="4895151" y="3807623"/>
                <a:ext cx="76605" cy="77248"/>
              </a:xfrm>
              <a:custGeom>
                <a:avLst/>
                <a:gdLst/>
                <a:ahLst/>
                <a:cxnLst/>
                <a:rect l="l" t="t" r="r" b="b"/>
                <a:pathLst>
                  <a:path w="3217" h="3244" extrusionOk="0">
                    <a:moveTo>
                      <a:pt x="1619" y="1"/>
                    </a:moveTo>
                    <a:cubicBezTo>
                      <a:pt x="1441" y="1"/>
                      <a:pt x="1258" y="28"/>
                      <a:pt x="1080" y="94"/>
                    </a:cubicBezTo>
                    <a:cubicBezTo>
                      <a:pt x="792" y="195"/>
                      <a:pt x="516" y="392"/>
                      <a:pt x="320" y="658"/>
                    </a:cubicBezTo>
                    <a:cubicBezTo>
                      <a:pt x="118" y="924"/>
                      <a:pt x="5" y="1270"/>
                      <a:pt x="1" y="1624"/>
                    </a:cubicBezTo>
                    <a:cubicBezTo>
                      <a:pt x="5" y="1978"/>
                      <a:pt x="118" y="2318"/>
                      <a:pt x="320" y="2585"/>
                    </a:cubicBezTo>
                    <a:cubicBezTo>
                      <a:pt x="516" y="2856"/>
                      <a:pt x="792" y="3048"/>
                      <a:pt x="1080" y="3149"/>
                    </a:cubicBezTo>
                    <a:cubicBezTo>
                      <a:pt x="1255" y="3216"/>
                      <a:pt x="1436" y="3244"/>
                      <a:pt x="1611" y="3244"/>
                    </a:cubicBezTo>
                    <a:cubicBezTo>
                      <a:pt x="1721" y="3244"/>
                      <a:pt x="1829" y="3233"/>
                      <a:pt x="1932" y="3214"/>
                    </a:cubicBezTo>
                    <a:cubicBezTo>
                      <a:pt x="2199" y="3166"/>
                      <a:pt x="2426" y="3044"/>
                      <a:pt x="2609" y="2904"/>
                    </a:cubicBezTo>
                    <a:cubicBezTo>
                      <a:pt x="2972" y="2620"/>
                      <a:pt x="3125" y="2258"/>
                      <a:pt x="3178" y="2012"/>
                    </a:cubicBezTo>
                    <a:cubicBezTo>
                      <a:pt x="3208" y="1890"/>
                      <a:pt x="3217" y="1790"/>
                      <a:pt x="3212" y="1724"/>
                    </a:cubicBezTo>
                    <a:cubicBezTo>
                      <a:pt x="3212" y="1659"/>
                      <a:pt x="3212" y="1624"/>
                      <a:pt x="3208" y="1624"/>
                    </a:cubicBezTo>
                    <a:cubicBezTo>
                      <a:pt x="3196" y="1624"/>
                      <a:pt x="3204" y="1764"/>
                      <a:pt x="3138" y="2004"/>
                    </a:cubicBezTo>
                    <a:cubicBezTo>
                      <a:pt x="3077" y="2236"/>
                      <a:pt x="2916" y="2581"/>
                      <a:pt x="2561" y="2847"/>
                    </a:cubicBezTo>
                    <a:cubicBezTo>
                      <a:pt x="2387" y="2974"/>
                      <a:pt x="2168" y="3083"/>
                      <a:pt x="1915" y="3127"/>
                    </a:cubicBezTo>
                    <a:cubicBezTo>
                      <a:pt x="1825" y="3143"/>
                      <a:pt x="1730" y="3152"/>
                      <a:pt x="1634" y="3152"/>
                    </a:cubicBezTo>
                    <a:cubicBezTo>
                      <a:pt x="1462" y="3152"/>
                      <a:pt x="1284" y="3124"/>
                      <a:pt x="1111" y="3057"/>
                    </a:cubicBezTo>
                    <a:cubicBezTo>
                      <a:pt x="844" y="2961"/>
                      <a:pt x="586" y="2778"/>
                      <a:pt x="403" y="2524"/>
                    </a:cubicBezTo>
                    <a:cubicBezTo>
                      <a:pt x="215" y="2274"/>
                      <a:pt x="110" y="1951"/>
                      <a:pt x="110" y="1624"/>
                    </a:cubicBezTo>
                    <a:cubicBezTo>
                      <a:pt x="110" y="1292"/>
                      <a:pt x="215" y="973"/>
                      <a:pt x="403" y="723"/>
                    </a:cubicBezTo>
                    <a:cubicBezTo>
                      <a:pt x="586" y="470"/>
                      <a:pt x="844" y="287"/>
                      <a:pt x="1111" y="186"/>
                    </a:cubicBezTo>
                    <a:cubicBezTo>
                      <a:pt x="1286" y="121"/>
                      <a:pt x="1465" y="94"/>
                      <a:pt x="1639" y="94"/>
                    </a:cubicBezTo>
                    <a:cubicBezTo>
                      <a:pt x="1733" y="94"/>
                      <a:pt x="1826" y="102"/>
                      <a:pt x="1915" y="116"/>
                    </a:cubicBezTo>
                    <a:cubicBezTo>
                      <a:pt x="2168" y="160"/>
                      <a:pt x="2387" y="269"/>
                      <a:pt x="2561" y="400"/>
                    </a:cubicBezTo>
                    <a:cubicBezTo>
                      <a:pt x="2916" y="662"/>
                      <a:pt x="3077" y="1007"/>
                      <a:pt x="3138" y="1243"/>
                    </a:cubicBezTo>
                    <a:cubicBezTo>
                      <a:pt x="3204" y="1484"/>
                      <a:pt x="3196" y="1624"/>
                      <a:pt x="3208" y="1624"/>
                    </a:cubicBezTo>
                    <a:cubicBezTo>
                      <a:pt x="3212" y="1624"/>
                      <a:pt x="3212" y="1588"/>
                      <a:pt x="3212" y="1523"/>
                    </a:cubicBezTo>
                    <a:cubicBezTo>
                      <a:pt x="3217" y="1453"/>
                      <a:pt x="3208" y="1357"/>
                      <a:pt x="3178" y="1235"/>
                    </a:cubicBezTo>
                    <a:cubicBezTo>
                      <a:pt x="3125" y="990"/>
                      <a:pt x="2972" y="622"/>
                      <a:pt x="2609" y="339"/>
                    </a:cubicBezTo>
                    <a:cubicBezTo>
                      <a:pt x="2426" y="199"/>
                      <a:pt x="2199" y="81"/>
                      <a:pt x="1932" y="29"/>
                    </a:cubicBezTo>
                    <a:cubicBezTo>
                      <a:pt x="1832" y="11"/>
                      <a:pt x="1727" y="1"/>
                      <a:pt x="16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202;p48">
                <a:extLst>
                  <a:ext uri="{FF2B5EF4-FFF2-40B4-BE49-F238E27FC236}">
                    <a16:creationId xmlns:a16="http://schemas.microsoft.com/office/drawing/2014/main" id="{A208EA17-95BB-55DE-BEAE-4B4B65AEE66E}"/>
                  </a:ext>
                </a:extLst>
              </p:cNvPr>
              <p:cNvSpPr/>
              <p:nvPr/>
            </p:nvSpPr>
            <p:spPr>
              <a:xfrm>
                <a:off x="4924800" y="3821388"/>
                <a:ext cx="15645" cy="47911"/>
              </a:xfrm>
              <a:custGeom>
                <a:avLst/>
                <a:gdLst/>
                <a:ahLst/>
                <a:cxnLst/>
                <a:rect l="l" t="t" r="r" b="b"/>
                <a:pathLst>
                  <a:path w="657" h="2012" extrusionOk="0">
                    <a:moveTo>
                      <a:pt x="645" y="0"/>
                    </a:moveTo>
                    <a:cubicBezTo>
                      <a:pt x="625" y="0"/>
                      <a:pt x="516" y="64"/>
                      <a:pt x="386" y="211"/>
                    </a:cubicBezTo>
                    <a:cubicBezTo>
                      <a:pt x="251" y="364"/>
                      <a:pt x="97" y="621"/>
                      <a:pt x="49" y="941"/>
                    </a:cubicBezTo>
                    <a:cubicBezTo>
                      <a:pt x="1" y="1260"/>
                      <a:pt x="71" y="1553"/>
                      <a:pt x="158" y="1736"/>
                    </a:cubicBezTo>
                    <a:cubicBezTo>
                      <a:pt x="242" y="1919"/>
                      <a:pt x="329" y="2012"/>
                      <a:pt x="344" y="2012"/>
                    </a:cubicBezTo>
                    <a:cubicBezTo>
                      <a:pt x="345" y="2012"/>
                      <a:pt x="346" y="2011"/>
                      <a:pt x="346" y="2011"/>
                    </a:cubicBezTo>
                    <a:cubicBezTo>
                      <a:pt x="360" y="2003"/>
                      <a:pt x="294" y="1898"/>
                      <a:pt x="229" y="1710"/>
                    </a:cubicBezTo>
                    <a:cubicBezTo>
                      <a:pt x="162" y="1526"/>
                      <a:pt x="110" y="1251"/>
                      <a:pt x="154" y="954"/>
                    </a:cubicBezTo>
                    <a:cubicBezTo>
                      <a:pt x="198" y="661"/>
                      <a:pt x="329" y="417"/>
                      <a:pt x="447" y="254"/>
                    </a:cubicBezTo>
                    <a:cubicBezTo>
                      <a:pt x="565" y="97"/>
                      <a:pt x="656" y="14"/>
                      <a:pt x="648" y="1"/>
                    </a:cubicBezTo>
                    <a:cubicBezTo>
                      <a:pt x="648" y="1"/>
                      <a:pt x="647" y="0"/>
                      <a:pt x="6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203;p48">
                <a:extLst>
                  <a:ext uri="{FF2B5EF4-FFF2-40B4-BE49-F238E27FC236}">
                    <a16:creationId xmlns:a16="http://schemas.microsoft.com/office/drawing/2014/main" id="{30F31559-90E4-F03C-AF10-0FF2FB325D52}"/>
                  </a:ext>
                </a:extLst>
              </p:cNvPr>
              <p:cNvSpPr/>
              <p:nvPr/>
            </p:nvSpPr>
            <p:spPr>
              <a:xfrm>
                <a:off x="4905677" y="3840892"/>
                <a:ext cx="53388" cy="11906"/>
              </a:xfrm>
              <a:custGeom>
                <a:avLst/>
                <a:gdLst/>
                <a:ahLst/>
                <a:cxnLst/>
                <a:rect l="l" t="t" r="r" b="b"/>
                <a:pathLst>
                  <a:path w="2242" h="500" extrusionOk="0">
                    <a:moveTo>
                      <a:pt x="878" y="0"/>
                    </a:moveTo>
                    <a:cubicBezTo>
                      <a:pt x="663" y="0"/>
                      <a:pt x="471" y="29"/>
                      <a:pt x="324" y="70"/>
                    </a:cubicBezTo>
                    <a:cubicBezTo>
                      <a:pt x="114" y="131"/>
                      <a:pt x="1" y="196"/>
                      <a:pt x="5" y="209"/>
                    </a:cubicBezTo>
                    <a:cubicBezTo>
                      <a:pt x="5" y="211"/>
                      <a:pt x="8" y="212"/>
                      <a:pt x="14" y="212"/>
                    </a:cubicBezTo>
                    <a:cubicBezTo>
                      <a:pt x="70" y="212"/>
                      <a:pt x="389" y="100"/>
                      <a:pt x="822" y="100"/>
                    </a:cubicBezTo>
                    <a:cubicBezTo>
                      <a:pt x="925" y="100"/>
                      <a:pt x="1035" y="106"/>
                      <a:pt x="1149" y="122"/>
                    </a:cubicBezTo>
                    <a:cubicBezTo>
                      <a:pt x="1760" y="197"/>
                      <a:pt x="2181" y="500"/>
                      <a:pt x="2233" y="500"/>
                    </a:cubicBezTo>
                    <a:cubicBezTo>
                      <a:pt x="2235" y="500"/>
                      <a:pt x="2237" y="499"/>
                      <a:pt x="2238" y="498"/>
                    </a:cubicBezTo>
                    <a:cubicBezTo>
                      <a:pt x="2242" y="489"/>
                      <a:pt x="2145" y="393"/>
                      <a:pt x="1962" y="284"/>
                    </a:cubicBezTo>
                    <a:cubicBezTo>
                      <a:pt x="1774" y="175"/>
                      <a:pt x="1495" y="60"/>
                      <a:pt x="1163" y="17"/>
                    </a:cubicBezTo>
                    <a:cubicBezTo>
                      <a:pt x="1065" y="5"/>
                      <a:pt x="969" y="0"/>
                      <a:pt x="8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204;p48">
                <a:extLst>
                  <a:ext uri="{FF2B5EF4-FFF2-40B4-BE49-F238E27FC236}">
                    <a16:creationId xmlns:a16="http://schemas.microsoft.com/office/drawing/2014/main" id="{B1B2E9BD-A14E-F15C-7125-EB67BD57E56A}"/>
                  </a:ext>
                </a:extLst>
              </p:cNvPr>
              <p:cNvSpPr/>
              <p:nvPr/>
            </p:nvSpPr>
            <p:spPr>
              <a:xfrm>
                <a:off x="5728352" y="4141122"/>
                <a:ext cx="75152" cy="75152"/>
              </a:xfrm>
              <a:custGeom>
                <a:avLst/>
                <a:gdLst/>
                <a:ahLst/>
                <a:cxnLst/>
                <a:rect l="l" t="t" r="r" b="b"/>
                <a:pathLst>
                  <a:path w="3156" h="3156" extrusionOk="0">
                    <a:moveTo>
                      <a:pt x="1578" y="1"/>
                    </a:moveTo>
                    <a:cubicBezTo>
                      <a:pt x="709" y="1"/>
                      <a:pt x="1" y="708"/>
                      <a:pt x="1" y="1578"/>
                    </a:cubicBezTo>
                    <a:cubicBezTo>
                      <a:pt x="1" y="2447"/>
                      <a:pt x="709" y="3155"/>
                      <a:pt x="1578" y="3155"/>
                    </a:cubicBezTo>
                    <a:cubicBezTo>
                      <a:pt x="2448" y="3155"/>
                      <a:pt x="3156" y="2447"/>
                      <a:pt x="3156" y="1578"/>
                    </a:cubicBezTo>
                    <a:cubicBezTo>
                      <a:pt x="3156" y="708"/>
                      <a:pt x="2448" y="1"/>
                      <a:pt x="15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205;p48">
                <a:extLst>
                  <a:ext uri="{FF2B5EF4-FFF2-40B4-BE49-F238E27FC236}">
                    <a16:creationId xmlns:a16="http://schemas.microsoft.com/office/drawing/2014/main" id="{8AAAA7E1-9325-0A0A-4298-2DDAC957A484}"/>
                  </a:ext>
                </a:extLst>
              </p:cNvPr>
              <p:cNvSpPr/>
              <p:nvPr/>
            </p:nvSpPr>
            <p:spPr>
              <a:xfrm>
                <a:off x="5727113" y="4140098"/>
                <a:ext cx="76629" cy="77176"/>
              </a:xfrm>
              <a:custGeom>
                <a:avLst/>
                <a:gdLst/>
                <a:ahLst/>
                <a:cxnLst/>
                <a:rect l="l" t="t" r="r" b="b"/>
                <a:pathLst>
                  <a:path w="3218" h="3241" extrusionOk="0">
                    <a:moveTo>
                      <a:pt x="1614" y="1"/>
                    </a:moveTo>
                    <a:cubicBezTo>
                      <a:pt x="1437" y="1"/>
                      <a:pt x="1254" y="29"/>
                      <a:pt x="1076" y="96"/>
                    </a:cubicBezTo>
                    <a:cubicBezTo>
                      <a:pt x="791" y="197"/>
                      <a:pt x="516" y="389"/>
                      <a:pt x="319" y="659"/>
                    </a:cubicBezTo>
                    <a:cubicBezTo>
                      <a:pt x="119" y="921"/>
                      <a:pt x="5" y="1266"/>
                      <a:pt x="0" y="1621"/>
                    </a:cubicBezTo>
                    <a:cubicBezTo>
                      <a:pt x="5" y="1974"/>
                      <a:pt x="119" y="2315"/>
                      <a:pt x="319" y="2583"/>
                    </a:cubicBezTo>
                    <a:cubicBezTo>
                      <a:pt x="516" y="2853"/>
                      <a:pt x="791" y="3045"/>
                      <a:pt x="1076" y="3146"/>
                    </a:cubicBezTo>
                    <a:cubicBezTo>
                      <a:pt x="1254" y="3213"/>
                      <a:pt x="1437" y="3241"/>
                      <a:pt x="1613" y="3241"/>
                    </a:cubicBezTo>
                    <a:cubicBezTo>
                      <a:pt x="1723" y="3241"/>
                      <a:pt x="1830" y="3230"/>
                      <a:pt x="1932" y="3212"/>
                    </a:cubicBezTo>
                    <a:cubicBezTo>
                      <a:pt x="2199" y="3164"/>
                      <a:pt x="2426" y="3041"/>
                      <a:pt x="2610" y="2906"/>
                    </a:cubicBezTo>
                    <a:cubicBezTo>
                      <a:pt x="2972" y="2617"/>
                      <a:pt x="3125" y="2254"/>
                      <a:pt x="3177" y="2010"/>
                    </a:cubicBezTo>
                    <a:cubicBezTo>
                      <a:pt x="3208" y="1887"/>
                      <a:pt x="3217" y="1787"/>
                      <a:pt x="3213" y="1722"/>
                    </a:cubicBezTo>
                    <a:cubicBezTo>
                      <a:pt x="3213" y="1656"/>
                      <a:pt x="3213" y="1621"/>
                      <a:pt x="3208" y="1621"/>
                    </a:cubicBezTo>
                    <a:cubicBezTo>
                      <a:pt x="3195" y="1621"/>
                      <a:pt x="3204" y="1760"/>
                      <a:pt x="3139" y="2001"/>
                    </a:cubicBezTo>
                    <a:cubicBezTo>
                      <a:pt x="3077" y="2237"/>
                      <a:pt x="2915" y="2578"/>
                      <a:pt x="2562" y="2845"/>
                    </a:cubicBezTo>
                    <a:cubicBezTo>
                      <a:pt x="2387" y="2971"/>
                      <a:pt x="2168" y="3085"/>
                      <a:pt x="1915" y="3124"/>
                    </a:cubicBezTo>
                    <a:cubicBezTo>
                      <a:pt x="1822" y="3140"/>
                      <a:pt x="1726" y="3149"/>
                      <a:pt x="1629" y="3149"/>
                    </a:cubicBezTo>
                    <a:cubicBezTo>
                      <a:pt x="1458" y="3149"/>
                      <a:pt x="1283" y="3121"/>
                      <a:pt x="1110" y="3055"/>
                    </a:cubicBezTo>
                    <a:cubicBezTo>
                      <a:pt x="844" y="2958"/>
                      <a:pt x="586" y="2775"/>
                      <a:pt x="402" y="2521"/>
                    </a:cubicBezTo>
                    <a:cubicBezTo>
                      <a:pt x="214" y="2272"/>
                      <a:pt x="110" y="1953"/>
                      <a:pt x="110" y="1621"/>
                    </a:cubicBezTo>
                    <a:cubicBezTo>
                      <a:pt x="110" y="1288"/>
                      <a:pt x="214" y="970"/>
                      <a:pt x="402" y="721"/>
                    </a:cubicBezTo>
                    <a:cubicBezTo>
                      <a:pt x="586" y="467"/>
                      <a:pt x="844" y="284"/>
                      <a:pt x="1110" y="187"/>
                    </a:cubicBezTo>
                    <a:cubicBezTo>
                      <a:pt x="1287" y="119"/>
                      <a:pt x="1468" y="91"/>
                      <a:pt x="1642" y="91"/>
                    </a:cubicBezTo>
                    <a:cubicBezTo>
                      <a:pt x="1735" y="91"/>
                      <a:pt x="1826" y="99"/>
                      <a:pt x="1915" y="113"/>
                    </a:cubicBezTo>
                    <a:cubicBezTo>
                      <a:pt x="2168" y="157"/>
                      <a:pt x="2387" y="266"/>
                      <a:pt x="2562" y="397"/>
                    </a:cubicBezTo>
                    <a:cubicBezTo>
                      <a:pt x="2915" y="663"/>
                      <a:pt x="3077" y="1004"/>
                      <a:pt x="3139" y="1240"/>
                    </a:cubicBezTo>
                    <a:cubicBezTo>
                      <a:pt x="3204" y="1481"/>
                      <a:pt x="3195" y="1621"/>
                      <a:pt x="3208" y="1621"/>
                    </a:cubicBezTo>
                    <a:cubicBezTo>
                      <a:pt x="3213" y="1621"/>
                      <a:pt x="3213" y="1586"/>
                      <a:pt x="3213" y="1520"/>
                    </a:cubicBezTo>
                    <a:cubicBezTo>
                      <a:pt x="3217" y="1455"/>
                      <a:pt x="3208" y="1355"/>
                      <a:pt x="3177" y="1232"/>
                    </a:cubicBezTo>
                    <a:cubicBezTo>
                      <a:pt x="3125" y="987"/>
                      <a:pt x="2972" y="625"/>
                      <a:pt x="2610" y="336"/>
                    </a:cubicBezTo>
                    <a:cubicBezTo>
                      <a:pt x="2426" y="197"/>
                      <a:pt x="2199" y="78"/>
                      <a:pt x="1932" y="30"/>
                    </a:cubicBezTo>
                    <a:cubicBezTo>
                      <a:pt x="1831" y="11"/>
                      <a:pt x="1724" y="1"/>
                      <a:pt x="16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206;p48">
                <a:extLst>
                  <a:ext uri="{FF2B5EF4-FFF2-40B4-BE49-F238E27FC236}">
                    <a16:creationId xmlns:a16="http://schemas.microsoft.com/office/drawing/2014/main" id="{D5269291-8FA4-A0CF-8D76-A9920CB5FBC1}"/>
                  </a:ext>
                </a:extLst>
              </p:cNvPr>
              <p:cNvSpPr/>
              <p:nvPr/>
            </p:nvSpPr>
            <p:spPr>
              <a:xfrm>
                <a:off x="5756786" y="4153792"/>
                <a:ext cx="15621" cy="47935"/>
              </a:xfrm>
              <a:custGeom>
                <a:avLst/>
                <a:gdLst/>
                <a:ahLst/>
                <a:cxnLst/>
                <a:rect l="l" t="t" r="r" b="b"/>
                <a:pathLst>
                  <a:path w="656" h="2013" extrusionOk="0">
                    <a:moveTo>
                      <a:pt x="644" y="1"/>
                    </a:moveTo>
                    <a:cubicBezTo>
                      <a:pt x="624" y="1"/>
                      <a:pt x="516" y="63"/>
                      <a:pt x="384" y="211"/>
                    </a:cubicBezTo>
                    <a:cubicBezTo>
                      <a:pt x="249" y="364"/>
                      <a:pt x="96" y="622"/>
                      <a:pt x="48" y="941"/>
                    </a:cubicBezTo>
                    <a:cubicBezTo>
                      <a:pt x="0" y="1260"/>
                      <a:pt x="70" y="1553"/>
                      <a:pt x="158" y="1740"/>
                    </a:cubicBezTo>
                    <a:cubicBezTo>
                      <a:pt x="241" y="1921"/>
                      <a:pt x="328" y="2012"/>
                      <a:pt x="344" y="2012"/>
                    </a:cubicBezTo>
                    <a:cubicBezTo>
                      <a:pt x="345" y="2012"/>
                      <a:pt x="345" y="2012"/>
                      <a:pt x="346" y="2012"/>
                    </a:cubicBezTo>
                    <a:cubicBezTo>
                      <a:pt x="358" y="2003"/>
                      <a:pt x="293" y="1898"/>
                      <a:pt x="227" y="1710"/>
                    </a:cubicBezTo>
                    <a:cubicBezTo>
                      <a:pt x="162" y="1526"/>
                      <a:pt x="110" y="1252"/>
                      <a:pt x="153" y="959"/>
                    </a:cubicBezTo>
                    <a:cubicBezTo>
                      <a:pt x="197" y="661"/>
                      <a:pt x="328" y="417"/>
                      <a:pt x="446" y="259"/>
                    </a:cubicBezTo>
                    <a:cubicBezTo>
                      <a:pt x="560" y="98"/>
                      <a:pt x="656" y="15"/>
                      <a:pt x="647" y="1"/>
                    </a:cubicBezTo>
                    <a:cubicBezTo>
                      <a:pt x="646" y="1"/>
                      <a:pt x="645" y="1"/>
                      <a:pt x="6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4207;p48">
                <a:extLst>
                  <a:ext uri="{FF2B5EF4-FFF2-40B4-BE49-F238E27FC236}">
                    <a16:creationId xmlns:a16="http://schemas.microsoft.com/office/drawing/2014/main" id="{A60938E6-56A5-1748-6664-4B937FA2DBEC}"/>
                  </a:ext>
                </a:extLst>
              </p:cNvPr>
              <p:cNvSpPr/>
              <p:nvPr/>
            </p:nvSpPr>
            <p:spPr>
              <a:xfrm>
                <a:off x="5737639" y="4173296"/>
                <a:ext cx="53388" cy="11906"/>
              </a:xfrm>
              <a:custGeom>
                <a:avLst/>
                <a:gdLst/>
                <a:ahLst/>
                <a:cxnLst/>
                <a:rect l="l" t="t" r="r" b="b"/>
                <a:pathLst>
                  <a:path w="2242" h="500" extrusionOk="0">
                    <a:moveTo>
                      <a:pt x="883" y="0"/>
                    </a:moveTo>
                    <a:cubicBezTo>
                      <a:pt x="666" y="0"/>
                      <a:pt x="471" y="31"/>
                      <a:pt x="323" y="74"/>
                    </a:cubicBezTo>
                    <a:cubicBezTo>
                      <a:pt x="113" y="130"/>
                      <a:pt x="0" y="197"/>
                      <a:pt x="4" y="209"/>
                    </a:cubicBezTo>
                    <a:cubicBezTo>
                      <a:pt x="5" y="211"/>
                      <a:pt x="8" y="212"/>
                      <a:pt x="13" y="212"/>
                    </a:cubicBezTo>
                    <a:cubicBezTo>
                      <a:pt x="69" y="212"/>
                      <a:pt x="384" y="103"/>
                      <a:pt x="812" y="103"/>
                    </a:cubicBezTo>
                    <a:cubicBezTo>
                      <a:pt x="918" y="103"/>
                      <a:pt x="1031" y="109"/>
                      <a:pt x="1150" y="126"/>
                    </a:cubicBezTo>
                    <a:cubicBezTo>
                      <a:pt x="1759" y="197"/>
                      <a:pt x="2182" y="500"/>
                      <a:pt x="2229" y="500"/>
                    </a:cubicBezTo>
                    <a:cubicBezTo>
                      <a:pt x="2231" y="500"/>
                      <a:pt x="2232" y="499"/>
                      <a:pt x="2233" y="498"/>
                    </a:cubicBezTo>
                    <a:cubicBezTo>
                      <a:pt x="2241" y="489"/>
                      <a:pt x="2146" y="397"/>
                      <a:pt x="1962" y="284"/>
                    </a:cubicBezTo>
                    <a:cubicBezTo>
                      <a:pt x="1775" y="175"/>
                      <a:pt x="1490" y="61"/>
                      <a:pt x="1162" y="17"/>
                    </a:cubicBezTo>
                    <a:cubicBezTo>
                      <a:pt x="1066" y="6"/>
                      <a:pt x="973" y="0"/>
                      <a:pt x="8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208;p48">
                <a:extLst>
                  <a:ext uri="{FF2B5EF4-FFF2-40B4-BE49-F238E27FC236}">
                    <a16:creationId xmlns:a16="http://schemas.microsoft.com/office/drawing/2014/main" id="{49F26621-8704-5ACC-4415-65123B89B261}"/>
                  </a:ext>
                </a:extLst>
              </p:cNvPr>
              <p:cNvSpPr/>
              <p:nvPr/>
            </p:nvSpPr>
            <p:spPr>
              <a:xfrm>
                <a:off x="5191142" y="4145885"/>
                <a:ext cx="75152" cy="75081"/>
              </a:xfrm>
              <a:custGeom>
                <a:avLst/>
                <a:gdLst/>
                <a:ahLst/>
                <a:cxnLst/>
                <a:rect l="l" t="t" r="r" b="b"/>
                <a:pathLst>
                  <a:path w="3156" h="3153" extrusionOk="0">
                    <a:moveTo>
                      <a:pt x="1578" y="1"/>
                    </a:moveTo>
                    <a:cubicBezTo>
                      <a:pt x="704" y="1"/>
                      <a:pt x="1" y="705"/>
                      <a:pt x="1" y="1574"/>
                    </a:cubicBezTo>
                    <a:cubicBezTo>
                      <a:pt x="1" y="2449"/>
                      <a:pt x="704" y="3153"/>
                      <a:pt x="1578" y="3153"/>
                    </a:cubicBezTo>
                    <a:cubicBezTo>
                      <a:pt x="2448" y="3153"/>
                      <a:pt x="3156" y="2449"/>
                      <a:pt x="3156" y="1574"/>
                    </a:cubicBezTo>
                    <a:cubicBezTo>
                      <a:pt x="3156" y="705"/>
                      <a:pt x="2448" y="1"/>
                      <a:pt x="15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209;p48">
                <a:extLst>
                  <a:ext uri="{FF2B5EF4-FFF2-40B4-BE49-F238E27FC236}">
                    <a16:creationId xmlns:a16="http://schemas.microsoft.com/office/drawing/2014/main" id="{20E1AAEA-AECF-6B2C-6375-80A06861B2D0}"/>
                  </a:ext>
                </a:extLst>
              </p:cNvPr>
              <p:cNvSpPr/>
              <p:nvPr/>
            </p:nvSpPr>
            <p:spPr>
              <a:xfrm>
                <a:off x="5189904" y="4144790"/>
                <a:ext cx="76486" cy="77248"/>
              </a:xfrm>
              <a:custGeom>
                <a:avLst/>
                <a:gdLst/>
                <a:ahLst/>
                <a:cxnLst/>
                <a:rect l="l" t="t" r="r" b="b"/>
                <a:pathLst>
                  <a:path w="3212" h="3244" extrusionOk="0">
                    <a:moveTo>
                      <a:pt x="1629" y="92"/>
                    </a:moveTo>
                    <a:cubicBezTo>
                      <a:pt x="1726" y="92"/>
                      <a:pt x="1820" y="101"/>
                      <a:pt x="1910" y="117"/>
                    </a:cubicBezTo>
                    <a:cubicBezTo>
                      <a:pt x="2163" y="161"/>
                      <a:pt x="2386" y="270"/>
                      <a:pt x="2560" y="397"/>
                    </a:cubicBezTo>
                    <a:cubicBezTo>
                      <a:pt x="2915" y="664"/>
                      <a:pt x="3072" y="1009"/>
                      <a:pt x="3137" y="1240"/>
                    </a:cubicBezTo>
                    <a:cubicBezTo>
                      <a:pt x="3198" y="1476"/>
                      <a:pt x="3195" y="1620"/>
                      <a:pt x="3207" y="1620"/>
                    </a:cubicBezTo>
                    <a:lnTo>
                      <a:pt x="3207" y="1620"/>
                    </a:lnTo>
                    <a:cubicBezTo>
                      <a:pt x="3195" y="1625"/>
                      <a:pt x="3198" y="1765"/>
                      <a:pt x="3137" y="2001"/>
                    </a:cubicBezTo>
                    <a:cubicBezTo>
                      <a:pt x="3072" y="2237"/>
                      <a:pt x="2915" y="2582"/>
                      <a:pt x="2560" y="2844"/>
                    </a:cubicBezTo>
                    <a:cubicBezTo>
                      <a:pt x="2386" y="2975"/>
                      <a:pt x="2163" y="3084"/>
                      <a:pt x="1910" y="3128"/>
                    </a:cubicBezTo>
                    <a:cubicBezTo>
                      <a:pt x="1822" y="3142"/>
                      <a:pt x="1730" y="3150"/>
                      <a:pt x="1636" y="3150"/>
                    </a:cubicBezTo>
                    <a:cubicBezTo>
                      <a:pt x="1463" y="3150"/>
                      <a:pt x="1282" y="3123"/>
                      <a:pt x="1110" y="3058"/>
                    </a:cubicBezTo>
                    <a:cubicBezTo>
                      <a:pt x="839" y="2957"/>
                      <a:pt x="581" y="2774"/>
                      <a:pt x="402" y="2525"/>
                    </a:cubicBezTo>
                    <a:cubicBezTo>
                      <a:pt x="214" y="2271"/>
                      <a:pt x="109" y="1953"/>
                      <a:pt x="105" y="1620"/>
                    </a:cubicBezTo>
                    <a:cubicBezTo>
                      <a:pt x="109" y="1293"/>
                      <a:pt x="214" y="970"/>
                      <a:pt x="402" y="720"/>
                    </a:cubicBezTo>
                    <a:cubicBezTo>
                      <a:pt x="581" y="466"/>
                      <a:pt x="839" y="283"/>
                      <a:pt x="1110" y="187"/>
                    </a:cubicBezTo>
                    <a:cubicBezTo>
                      <a:pt x="1280" y="120"/>
                      <a:pt x="1458" y="92"/>
                      <a:pt x="1629" y="92"/>
                    </a:cubicBezTo>
                    <a:close/>
                    <a:moveTo>
                      <a:pt x="1609" y="1"/>
                    </a:moveTo>
                    <a:cubicBezTo>
                      <a:pt x="1434" y="1"/>
                      <a:pt x="1252" y="28"/>
                      <a:pt x="1075" y="95"/>
                    </a:cubicBezTo>
                    <a:cubicBezTo>
                      <a:pt x="787" y="196"/>
                      <a:pt x="511" y="388"/>
                      <a:pt x="319" y="659"/>
                    </a:cubicBezTo>
                    <a:cubicBezTo>
                      <a:pt x="118" y="926"/>
                      <a:pt x="0" y="1267"/>
                      <a:pt x="0" y="1620"/>
                    </a:cubicBezTo>
                    <a:cubicBezTo>
                      <a:pt x="0" y="1975"/>
                      <a:pt x="118" y="2320"/>
                      <a:pt x="319" y="2586"/>
                    </a:cubicBezTo>
                    <a:cubicBezTo>
                      <a:pt x="511" y="2852"/>
                      <a:pt x="787" y="3050"/>
                      <a:pt x="1075" y="3150"/>
                    </a:cubicBezTo>
                    <a:cubicBezTo>
                      <a:pt x="1255" y="3216"/>
                      <a:pt x="1440" y="3244"/>
                      <a:pt x="1617" y="3244"/>
                    </a:cubicBezTo>
                    <a:cubicBezTo>
                      <a:pt x="1724" y="3244"/>
                      <a:pt x="1828" y="3234"/>
                      <a:pt x="1927" y="3215"/>
                    </a:cubicBezTo>
                    <a:cubicBezTo>
                      <a:pt x="2193" y="3163"/>
                      <a:pt x="2425" y="3045"/>
                      <a:pt x="2604" y="2905"/>
                    </a:cubicBezTo>
                    <a:cubicBezTo>
                      <a:pt x="2972" y="2622"/>
                      <a:pt x="3125" y="2255"/>
                      <a:pt x="3177" y="2013"/>
                    </a:cubicBezTo>
                    <a:cubicBezTo>
                      <a:pt x="3203" y="1888"/>
                      <a:pt x="3212" y="1791"/>
                      <a:pt x="3212" y="1721"/>
                    </a:cubicBezTo>
                    <a:cubicBezTo>
                      <a:pt x="3212" y="1656"/>
                      <a:pt x="3208" y="1620"/>
                      <a:pt x="3208" y="1620"/>
                    </a:cubicBezTo>
                    <a:cubicBezTo>
                      <a:pt x="3208" y="1620"/>
                      <a:pt x="3212" y="1585"/>
                      <a:pt x="3212" y="1520"/>
                    </a:cubicBezTo>
                    <a:cubicBezTo>
                      <a:pt x="3212" y="1454"/>
                      <a:pt x="3203" y="1354"/>
                      <a:pt x="3177" y="1232"/>
                    </a:cubicBezTo>
                    <a:cubicBezTo>
                      <a:pt x="3125" y="987"/>
                      <a:pt x="2972" y="624"/>
                      <a:pt x="2604" y="341"/>
                    </a:cubicBezTo>
                    <a:cubicBezTo>
                      <a:pt x="2425" y="200"/>
                      <a:pt x="2193" y="78"/>
                      <a:pt x="1927" y="30"/>
                    </a:cubicBezTo>
                    <a:cubicBezTo>
                      <a:pt x="1826" y="11"/>
                      <a:pt x="1719" y="1"/>
                      <a:pt x="16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210;p48">
                <a:extLst>
                  <a:ext uri="{FF2B5EF4-FFF2-40B4-BE49-F238E27FC236}">
                    <a16:creationId xmlns:a16="http://schemas.microsoft.com/office/drawing/2014/main" id="{DB0B4E37-AE97-D00E-5A19-43912D275779}"/>
                  </a:ext>
                </a:extLst>
              </p:cNvPr>
              <p:cNvSpPr/>
              <p:nvPr/>
            </p:nvSpPr>
            <p:spPr>
              <a:xfrm>
                <a:off x="5219553" y="4158555"/>
                <a:ext cx="15621" cy="47935"/>
              </a:xfrm>
              <a:custGeom>
                <a:avLst/>
                <a:gdLst/>
                <a:ahLst/>
                <a:cxnLst/>
                <a:rect l="l" t="t" r="r" b="b"/>
                <a:pathLst>
                  <a:path w="656" h="2013" extrusionOk="0">
                    <a:moveTo>
                      <a:pt x="640" y="1"/>
                    </a:moveTo>
                    <a:cubicBezTo>
                      <a:pt x="619" y="1"/>
                      <a:pt x="513" y="68"/>
                      <a:pt x="385" y="208"/>
                    </a:cubicBezTo>
                    <a:cubicBezTo>
                      <a:pt x="246" y="360"/>
                      <a:pt x="97" y="623"/>
                      <a:pt x="48" y="937"/>
                    </a:cubicBezTo>
                    <a:cubicBezTo>
                      <a:pt x="0" y="1257"/>
                      <a:pt x="70" y="1550"/>
                      <a:pt x="157" y="1737"/>
                    </a:cubicBezTo>
                    <a:cubicBezTo>
                      <a:pt x="237" y="1917"/>
                      <a:pt x="324" y="2013"/>
                      <a:pt x="343" y="2013"/>
                    </a:cubicBezTo>
                    <a:cubicBezTo>
                      <a:pt x="344" y="2013"/>
                      <a:pt x="345" y="2013"/>
                      <a:pt x="345" y="2012"/>
                    </a:cubicBezTo>
                    <a:cubicBezTo>
                      <a:pt x="359" y="2004"/>
                      <a:pt x="289" y="1895"/>
                      <a:pt x="228" y="1711"/>
                    </a:cubicBezTo>
                    <a:cubicBezTo>
                      <a:pt x="162" y="1524"/>
                      <a:pt x="109" y="1252"/>
                      <a:pt x="153" y="955"/>
                    </a:cubicBezTo>
                    <a:cubicBezTo>
                      <a:pt x="197" y="658"/>
                      <a:pt x="328" y="413"/>
                      <a:pt x="442" y="255"/>
                    </a:cubicBezTo>
                    <a:cubicBezTo>
                      <a:pt x="560" y="94"/>
                      <a:pt x="656" y="15"/>
                      <a:pt x="643" y="3"/>
                    </a:cubicBezTo>
                    <a:cubicBezTo>
                      <a:pt x="643" y="2"/>
                      <a:pt x="642" y="1"/>
                      <a:pt x="6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211;p48">
                <a:extLst>
                  <a:ext uri="{FF2B5EF4-FFF2-40B4-BE49-F238E27FC236}">
                    <a16:creationId xmlns:a16="http://schemas.microsoft.com/office/drawing/2014/main" id="{CEE79A8F-59AB-4D75-D832-50751246F367}"/>
                  </a:ext>
                </a:extLst>
              </p:cNvPr>
              <p:cNvSpPr/>
              <p:nvPr/>
            </p:nvSpPr>
            <p:spPr>
              <a:xfrm>
                <a:off x="5200287" y="4178035"/>
                <a:ext cx="53531" cy="11954"/>
              </a:xfrm>
              <a:custGeom>
                <a:avLst/>
                <a:gdLst/>
                <a:ahLst/>
                <a:cxnLst/>
                <a:rect l="l" t="t" r="r" b="b"/>
                <a:pathLst>
                  <a:path w="2248" h="502" extrusionOk="0">
                    <a:moveTo>
                      <a:pt x="878" y="1"/>
                    </a:moveTo>
                    <a:cubicBezTo>
                      <a:pt x="663" y="1"/>
                      <a:pt x="473" y="32"/>
                      <a:pt x="329" y="72"/>
                    </a:cubicBezTo>
                    <a:cubicBezTo>
                      <a:pt x="119" y="129"/>
                      <a:pt x="0" y="198"/>
                      <a:pt x="6" y="207"/>
                    </a:cubicBezTo>
                    <a:cubicBezTo>
                      <a:pt x="6" y="210"/>
                      <a:pt x="10" y="211"/>
                      <a:pt x="17" y="211"/>
                    </a:cubicBezTo>
                    <a:cubicBezTo>
                      <a:pt x="79" y="211"/>
                      <a:pt x="398" y="102"/>
                      <a:pt x="827" y="102"/>
                    </a:cubicBezTo>
                    <a:cubicBezTo>
                      <a:pt x="930" y="102"/>
                      <a:pt x="1040" y="109"/>
                      <a:pt x="1154" y="124"/>
                    </a:cubicBezTo>
                    <a:cubicBezTo>
                      <a:pt x="1765" y="200"/>
                      <a:pt x="2183" y="502"/>
                      <a:pt x="2234" y="502"/>
                    </a:cubicBezTo>
                    <a:cubicBezTo>
                      <a:pt x="2236" y="502"/>
                      <a:pt x="2238" y="501"/>
                      <a:pt x="2239" y="500"/>
                    </a:cubicBezTo>
                    <a:cubicBezTo>
                      <a:pt x="2247" y="492"/>
                      <a:pt x="2151" y="395"/>
                      <a:pt x="1963" y="286"/>
                    </a:cubicBezTo>
                    <a:cubicBezTo>
                      <a:pt x="1779" y="177"/>
                      <a:pt x="1495" y="63"/>
                      <a:pt x="1168" y="20"/>
                    </a:cubicBezTo>
                    <a:cubicBezTo>
                      <a:pt x="1068" y="6"/>
                      <a:pt x="971" y="1"/>
                      <a:pt x="8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4212;p48">
                <a:extLst>
                  <a:ext uri="{FF2B5EF4-FFF2-40B4-BE49-F238E27FC236}">
                    <a16:creationId xmlns:a16="http://schemas.microsoft.com/office/drawing/2014/main" id="{CA350E37-688C-EEF3-1457-4FC25446AB85}"/>
                  </a:ext>
                </a:extLst>
              </p:cNvPr>
              <p:cNvGrpSpPr/>
              <p:nvPr/>
            </p:nvGrpSpPr>
            <p:grpSpPr>
              <a:xfrm>
                <a:off x="4977978" y="3477958"/>
                <a:ext cx="542330" cy="504206"/>
                <a:chOff x="4977978" y="3477958"/>
                <a:chExt cx="542330" cy="504206"/>
              </a:xfrm>
            </p:grpSpPr>
            <p:sp>
              <p:nvSpPr>
                <p:cNvPr id="664" name="Google Shape;4213;p48">
                  <a:extLst>
                    <a:ext uri="{FF2B5EF4-FFF2-40B4-BE49-F238E27FC236}">
                      <a16:creationId xmlns:a16="http://schemas.microsoft.com/office/drawing/2014/main" id="{4028643E-9210-9AE7-1DD8-17CC951B66E6}"/>
                    </a:ext>
                  </a:extLst>
                </p:cNvPr>
                <p:cNvSpPr/>
                <p:nvPr/>
              </p:nvSpPr>
              <p:spPr>
                <a:xfrm>
                  <a:off x="4977978" y="3477958"/>
                  <a:ext cx="542330" cy="504206"/>
                </a:xfrm>
                <a:custGeom>
                  <a:avLst/>
                  <a:gdLst/>
                  <a:ahLst/>
                  <a:cxnLst/>
                  <a:rect l="l" t="t" r="r" b="b"/>
                  <a:pathLst>
                    <a:path w="22775" h="21174" extrusionOk="0">
                      <a:moveTo>
                        <a:pt x="97" y="9247"/>
                      </a:moveTo>
                      <a:cubicBezTo>
                        <a:pt x="97" y="9260"/>
                        <a:pt x="97" y="9272"/>
                        <a:pt x="101" y="9285"/>
                      </a:cubicBezTo>
                      <a:lnTo>
                        <a:pt x="101" y="9285"/>
                      </a:lnTo>
                      <a:cubicBezTo>
                        <a:pt x="100" y="9273"/>
                        <a:pt x="99" y="9260"/>
                        <a:pt x="97" y="9247"/>
                      </a:cubicBezTo>
                      <a:close/>
                      <a:moveTo>
                        <a:pt x="11110" y="7631"/>
                      </a:moveTo>
                      <a:lnTo>
                        <a:pt x="12076" y="9624"/>
                      </a:lnTo>
                      <a:cubicBezTo>
                        <a:pt x="12068" y="10389"/>
                        <a:pt x="10184" y="10913"/>
                        <a:pt x="9192" y="11044"/>
                      </a:cubicBezTo>
                      <a:cubicBezTo>
                        <a:pt x="7588" y="11254"/>
                        <a:pt x="7147" y="12525"/>
                        <a:pt x="7147" y="12525"/>
                      </a:cubicBezTo>
                      <a:lnTo>
                        <a:pt x="5822" y="10039"/>
                      </a:lnTo>
                      <a:cubicBezTo>
                        <a:pt x="5822" y="10039"/>
                        <a:pt x="7312" y="8584"/>
                        <a:pt x="8641" y="8470"/>
                      </a:cubicBezTo>
                      <a:cubicBezTo>
                        <a:pt x="9991" y="8356"/>
                        <a:pt x="11110" y="7631"/>
                        <a:pt x="11110" y="7631"/>
                      </a:cubicBezTo>
                      <a:close/>
                      <a:moveTo>
                        <a:pt x="1304" y="1"/>
                      </a:moveTo>
                      <a:cubicBezTo>
                        <a:pt x="464" y="2264"/>
                        <a:pt x="1" y="4707"/>
                        <a:pt x="1" y="7264"/>
                      </a:cubicBezTo>
                      <a:lnTo>
                        <a:pt x="1" y="7277"/>
                      </a:lnTo>
                      <a:cubicBezTo>
                        <a:pt x="1" y="7954"/>
                        <a:pt x="37" y="8628"/>
                        <a:pt x="102" y="9287"/>
                      </a:cubicBezTo>
                      <a:cubicBezTo>
                        <a:pt x="101" y="9287"/>
                        <a:pt x="101" y="9286"/>
                        <a:pt x="101" y="9285"/>
                      </a:cubicBezTo>
                      <a:lnTo>
                        <a:pt x="101" y="9285"/>
                      </a:lnTo>
                      <a:cubicBezTo>
                        <a:pt x="358" y="11959"/>
                        <a:pt x="1121" y="14486"/>
                        <a:pt x="2296" y="16764"/>
                      </a:cubicBezTo>
                      <a:lnTo>
                        <a:pt x="6299" y="16764"/>
                      </a:lnTo>
                      <a:lnTo>
                        <a:pt x="6299" y="17940"/>
                      </a:lnTo>
                      <a:lnTo>
                        <a:pt x="9166" y="17940"/>
                      </a:lnTo>
                      <a:lnTo>
                        <a:pt x="9166" y="21174"/>
                      </a:lnTo>
                      <a:lnTo>
                        <a:pt x="12211" y="21174"/>
                      </a:lnTo>
                      <a:lnTo>
                        <a:pt x="12211" y="18981"/>
                      </a:lnTo>
                      <a:lnTo>
                        <a:pt x="19186" y="18981"/>
                      </a:lnTo>
                      <a:lnTo>
                        <a:pt x="19186" y="15135"/>
                      </a:lnTo>
                      <a:lnTo>
                        <a:pt x="22774" y="15135"/>
                      </a:lnTo>
                      <a:lnTo>
                        <a:pt x="22774" y="14471"/>
                      </a:lnTo>
                      <a:lnTo>
                        <a:pt x="20886" y="12578"/>
                      </a:lnTo>
                      <a:lnTo>
                        <a:pt x="18745" y="12775"/>
                      </a:lnTo>
                      <a:lnTo>
                        <a:pt x="18745" y="8068"/>
                      </a:lnTo>
                      <a:lnTo>
                        <a:pt x="18745" y="5084"/>
                      </a:lnTo>
                      <a:lnTo>
                        <a:pt x="16866" y="2776"/>
                      </a:lnTo>
                      <a:lnTo>
                        <a:pt x="11263" y="2776"/>
                      </a:lnTo>
                      <a:lnTo>
                        <a:pt x="9974" y="1"/>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4214;p48">
                  <a:extLst>
                    <a:ext uri="{FF2B5EF4-FFF2-40B4-BE49-F238E27FC236}">
                      <a16:creationId xmlns:a16="http://schemas.microsoft.com/office/drawing/2014/main" id="{2EE41F3C-E2C1-DCC9-643E-356B36057CAC}"/>
                    </a:ext>
                  </a:extLst>
                </p:cNvPr>
                <p:cNvSpPr/>
                <p:nvPr/>
              </p:nvSpPr>
              <p:spPr>
                <a:xfrm>
                  <a:off x="5061450" y="3620825"/>
                  <a:ext cx="269400" cy="207000"/>
                </a:xfrm>
                <a:prstGeom prst="ellipse">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oogle Shape;4215;p48">
              <a:extLst>
                <a:ext uri="{FF2B5EF4-FFF2-40B4-BE49-F238E27FC236}">
                  <a16:creationId xmlns:a16="http://schemas.microsoft.com/office/drawing/2014/main" id="{F10DC3CB-566A-D11B-AD20-266AA5296643}"/>
                </a:ext>
              </a:extLst>
            </p:cNvPr>
            <p:cNvGrpSpPr/>
            <p:nvPr/>
          </p:nvGrpSpPr>
          <p:grpSpPr>
            <a:xfrm>
              <a:off x="4529710" y="2866233"/>
              <a:ext cx="1924840" cy="1744777"/>
              <a:chOff x="4089562" y="596016"/>
              <a:chExt cx="4545076" cy="4119899"/>
            </a:xfrm>
          </p:grpSpPr>
          <p:grpSp>
            <p:nvGrpSpPr>
              <p:cNvPr id="7" name="Google Shape;4216;p48">
                <a:extLst>
                  <a:ext uri="{FF2B5EF4-FFF2-40B4-BE49-F238E27FC236}">
                    <a16:creationId xmlns:a16="http://schemas.microsoft.com/office/drawing/2014/main" id="{2BFCB0FE-5BA9-1BCE-F2E7-87116BA95B69}"/>
                  </a:ext>
                </a:extLst>
              </p:cNvPr>
              <p:cNvGrpSpPr/>
              <p:nvPr/>
            </p:nvGrpSpPr>
            <p:grpSpPr>
              <a:xfrm>
                <a:off x="6208458" y="4139123"/>
                <a:ext cx="623499" cy="576793"/>
                <a:chOff x="2681574" y="1237063"/>
                <a:chExt cx="340338" cy="314998"/>
              </a:xfrm>
            </p:grpSpPr>
            <p:sp>
              <p:nvSpPr>
                <p:cNvPr id="23" name="Google Shape;4217;p48">
                  <a:extLst>
                    <a:ext uri="{FF2B5EF4-FFF2-40B4-BE49-F238E27FC236}">
                      <a16:creationId xmlns:a16="http://schemas.microsoft.com/office/drawing/2014/main" id="{9D583C2F-AEB1-D2EC-74C8-EB4A2C4630C9}"/>
                    </a:ext>
                  </a:extLst>
                </p:cNvPr>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18;p48">
                  <a:extLst>
                    <a:ext uri="{FF2B5EF4-FFF2-40B4-BE49-F238E27FC236}">
                      <a16:creationId xmlns:a16="http://schemas.microsoft.com/office/drawing/2014/main" id="{D4F675F7-B6EC-65E6-C646-44A3D1E8B73E}"/>
                    </a:ext>
                  </a:extLst>
                </p:cNvPr>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19;p48">
                  <a:extLst>
                    <a:ext uri="{FF2B5EF4-FFF2-40B4-BE49-F238E27FC236}">
                      <a16:creationId xmlns:a16="http://schemas.microsoft.com/office/drawing/2014/main" id="{DBA5DE6F-08B5-07AC-245D-08220559841A}"/>
                    </a:ext>
                  </a:extLst>
                </p:cNvPr>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20;p48">
                  <a:extLst>
                    <a:ext uri="{FF2B5EF4-FFF2-40B4-BE49-F238E27FC236}">
                      <a16:creationId xmlns:a16="http://schemas.microsoft.com/office/drawing/2014/main" id="{9F60F017-79F4-44F7-8241-ABD4C3CD4A97}"/>
                    </a:ext>
                  </a:extLst>
                </p:cNvPr>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221;p48">
                <a:extLst>
                  <a:ext uri="{FF2B5EF4-FFF2-40B4-BE49-F238E27FC236}">
                    <a16:creationId xmlns:a16="http://schemas.microsoft.com/office/drawing/2014/main" id="{3C3CEFCC-0A9F-B7E3-91B0-79FF9236A803}"/>
                  </a:ext>
                </a:extLst>
              </p:cNvPr>
              <p:cNvGrpSpPr/>
              <p:nvPr/>
            </p:nvGrpSpPr>
            <p:grpSpPr>
              <a:xfrm rot="756199">
                <a:off x="8106510" y="1414495"/>
                <a:ext cx="502396" cy="423275"/>
                <a:chOff x="2681574" y="1237063"/>
                <a:chExt cx="340338" cy="314998"/>
              </a:xfrm>
            </p:grpSpPr>
            <p:sp>
              <p:nvSpPr>
                <p:cNvPr id="19" name="Google Shape;4222;p48">
                  <a:extLst>
                    <a:ext uri="{FF2B5EF4-FFF2-40B4-BE49-F238E27FC236}">
                      <a16:creationId xmlns:a16="http://schemas.microsoft.com/office/drawing/2014/main" id="{C5096F6C-85F8-3DA9-B950-BF9CD3242611}"/>
                    </a:ext>
                  </a:extLst>
                </p:cNvPr>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23;p48">
                  <a:extLst>
                    <a:ext uri="{FF2B5EF4-FFF2-40B4-BE49-F238E27FC236}">
                      <a16:creationId xmlns:a16="http://schemas.microsoft.com/office/drawing/2014/main" id="{7A1ACA00-8BD0-0322-EC93-F68CCC219EF7}"/>
                    </a:ext>
                  </a:extLst>
                </p:cNvPr>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24;p48">
                  <a:extLst>
                    <a:ext uri="{FF2B5EF4-FFF2-40B4-BE49-F238E27FC236}">
                      <a16:creationId xmlns:a16="http://schemas.microsoft.com/office/drawing/2014/main" id="{C40FDE0C-A314-21C4-F3D2-216042CB59C4}"/>
                    </a:ext>
                  </a:extLst>
                </p:cNvPr>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25;p48">
                  <a:extLst>
                    <a:ext uri="{FF2B5EF4-FFF2-40B4-BE49-F238E27FC236}">
                      <a16:creationId xmlns:a16="http://schemas.microsoft.com/office/drawing/2014/main" id="{33C3D91F-992E-0277-08B8-EFF7127690B6}"/>
                    </a:ext>
                  </a:extLst>
                </p:cNvPr>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226;p48">
                <a:extLst>
                  <a:ext uri="{FF2B5EF4-FFF2-40B4-BE49-F238E27FC236}">
                    <a16:creationId xmlns:a16="http://schemas.microsoft.com/office/drawing/2014/main" id="{754DF027-EF4A-62E8-187A-172DE11D60FC}"/>
                  </a:ext>
                </a:extLst>
              </p:cNvPr>
              <p:cNvGrpSpPr/>
              <p:nvPr/>
            </p:nvGrpSpPr>
            <p:grpSpPr>
              <a:xfrm rot="4421280">
                <a:off x="4109838" y="1944564"/>
                <a:ext cx="569153" cy="479566"/>
                <a:chOff x="2681574" y="1237063"/>
                <a:chExt cx="340338" cy="314998"/>
              </a:xfrm>
            </p:grpSpPr>
            <p:sp>
              <p:nvSpPr>
                <p:cNvPr id="15" name="Google Shape;4227;p48">
                  <a:extLst>
                    <a:ext uri="{FF2B5EF4-FFF2-40B4-BE49-F238E27FC236}">
                      <a16:creationId xmlns:a16="http://schemas.microsoft.com/office/drawing/2014/main" id="{D654EA6D-498A-450E-0784-19FD4BF4B108}"/>
                    </a:ext>
                  </a:extLst>
                </p:cNvPr>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28;p48">
                  <a:extLst>
                    <a:ext uri="{FF2B5EF4-FFF2-40B4-BE49-F238E27FC236}">
                      <a16:creationId xmlns:a16="http://schemas.microsoft.com/office/drawing/2014/main" id="{8E6D3C52-E079-5DB1-C2EE-9ADDB6FD7534}"/>
                    </a:ext>
                  </a:extLst>
                </p:cNvPr>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29;p48">
                  <a:extLst>
                    <a:ext uri="{FF2B5EF4-FFF2-40B4-BE49-F238E27FC236}">
                      <a16:creationId xmlns:a16="http://schemas.microsoft.com/office/drawing/2014/main" id="{461AFE00-E829-F188-6229-470C653A17DC}"/>
                    </a:ext>
                  </a:extLst>
                </p:cNvPr>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30;p48">
                  <a:extLst>
                    <a:ext uri="{FF2B5EF4-FFF2-40B4-BE49-F238E27FC236}">
                      <a16:creationId xmlns:a16="http://schemas.microsoft.com/office/drawing/2014/main" id="{31B40A70-64BE-8C0D-0B6D-28FA750CBD58}"/>
                    </a:ext>
                  </a:extLst>
                </p:cNvPr>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231;p48">
                <a:extLst>
                  <a:ext uri="{FF2B5EF4-FFF2-40B4-BE49-F238E27FC236}">
                    <a16:creationId xmlns:a16="http://schemas.microsoft.com/office/drawing/2014/main" id="{ED54E42F-C70B-463F-9DA8-F5F2BEBF8E7A}"/>
                  </a:ext>
                </a:extLst>
              </p:cNvPr>
              <p:cNvGrpSpPr/>
              <p:nvPr/>
            </p:nvGrpSpPr>
            <p:grpSpPr>
              <a:xfrm>
                <a:off x="4980432" y="596016"/>
                <a:ext cx="773384" cy="715644"/>
                <a:chOff x="2681574" y="1237063"/>
                <a:chExt cx="340338" cy="314998"/>
              </a:xfrm>
            </p:grpSpPr>
            <p:sp>
              <p:nvSpPr>
                <p:cNvPr id="11" name="Google Shape;4232;p48">
                  <a:extLst>
                    <a:ext uri="{FF2B5EF4-FFF2-40B4-BE49-F238E27FC236}">
                      <a16:creationId xmlns:a16="http://schemas.microsoft.com/office/drawing/2014/main" id="{21CFF13F-CC58-16D2-78C3-C659EAC69E4C}"/>
                    </a:ext>
                  </a:extLst>
                </p:cNvPr>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33;p48">
                  <a:extLst>
                    <a:ext uri="{FF2B5EF4-FFF2-40B4-BE49-F238E27FC236}">
                      <a16:creationId xmlns:a16="http://schemas.microsoft.com/office/drawing/2014/main" id="{EA786EC8-51A0-C0A2-0EC6-541F50F3C197}"/>
                    </a:ext>
                  </a:extLst>
                </p:cNvPr>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34;p48">
                  <a:extLst>
                    <a:ext uri="{FF2B5EF4-FFF2-40B4-BE49-F238E27FC236}">
                      <a16:creationId xmlns:a16="http://schemas.microsoft.com/office/drawing/2014/main" id="{421C2038-10E5-99BD-64EC-F81BC00E00DC}"/>
                    </a:ext>
                  </a:extLst>
                </p:cNvPr>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35;p48">
                  <a:extLst>
                    <a:ext uri="{FF2B5EF4-FFF2-40B4-BE49-F238E27FC236}">
                      <a16:creationId xmlns:a16="http://schemas.microsoft.com/office/drawing/2014/main" id="{F5C37712-76C0-7D7A-2A21-3739FA616CDD}"/>
                    </a:ext>
                  </a:extLst>
                </p:cNvPr>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689" name="Picture 688" descr="Maryland Terrapins - Wikipedia">
            <a:extLst>
              <a:ext uri="{FF2B5EF4-FFF2-40B4-BE49-F238E27FC236}">
                <a16:creationId xmlns:a16="http://schemas.microsoft.com/office/drawing/2014/main" id="{7F8AC8AB-7B91-66E7-C245-DC70D1CC3EAA}"/>
              </a:ext>
            </a:extLst>
          </p:cNvPr>
          <p:cNvPicPr>
            <a:picLocks noChangeAspect="1"/>
          </p:cNvPicPr>
          <p:nvPr/>
        </p:nvPicPr>
        <p:blipFill>
          <a:blip r:embed="rId3"/>
          <a:stretch>
            <a:fillRect/>
          </a:stretch>
        </p:blipFill>
        <p:spPr>
          <a:xfrm>
            <a:off x="178746" y="171479"/>
            <a:ext cx="358079" cy="381812"/>
          </a:xfrm>
          <a:prstGeom prst="rect">
            <a:avLst/>
          </a:prstGeom>
        </p:spPr>
      </p:pic>
    </p:spTree>
    <p:extLst>
      <p:ext uri="{BB962C8B-B14F-4D97-AF65-F5344CB8AC3E}">
        <p14:creationId xmlns:p14="http://schemas.microsoft.com/office/powerpoint/2010/main" val="4037580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037"/>
        <p:cNvGrpSpPr/>
        <p:nvPr/>
      </p:nvGrpSpPr>
      <p:grpSpPr>
        <a:xfrm>
          <a:off x="0" y="0"/>
          <a:ext cx="0" cy="0"/>
          <a:chOff x="0" y="0"/>
          <a:chExt cx="0" cy="0"/>
        </a:xfrm>
      </p:grpSpPr>
      <p:sp>
        <p:nvSpPr>
          <p:cNvPr id="1038" name="Google Shape;1038;p35"/>
          <p:cNvSpPr txBox="1">
            <a:spLocks noGrp="1"/>
          </p:cNvSpPr>
          <p:nvPr>
            <p:ph type="ctrTitle"/>
          </p:nvPr>
        </p:nvSpPr>
        <p:spPr>
          <a:xfrm>
            <a:off x="5864693" y="350175"/>
            <a:ext cx="2655600"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Why forecast unemployment</a:t>
            </a:r>
            <a:endParaRPr sz="3000"/>
          </a:p>
        </p:txBody>
      </p:sp>
      <p:sp>
        <p:nvSpPr>
          <p:cNvPr id="1039" name="Google Shape;1039;p35"/>
          <p:cNvSpPr/>
          <p:nvPr/>
        </p:nvSpPr>
        <p:spPr>
          <a:xfrm>
            <a:off x="10529695" y="2633661"/>
            <a:ext cx="189725" cy="176648"/>
          </a:xfrm>
          <a:custGeom>
            <a:avLst/>
            <a:gdLst/>
            <a:ahLst/>
            <a:cxnLst/>
            <a:rect l="l" t="t" r="r" b="b"/>
            <a:pathLst>
              <a:path w="5223" h="4863" extrusionOk="0">
                <a:moveTo>
                  <a:pt x="2509" y="229"/>
                </a:moveTo>
                <a:cubicBezTo>
                  <a:pt x="2718" y="229"/>
                  <a:pt x="2926" y="258"/>
                  <a:pt x="3131" y="319"/>
                </a:cubicBezTo>
                <a:cubicBezTo>
                  <a:pt x="4297" y="657"/>
                  <a:pt x="4968" y="1881"/>
                  <a:pt x="4628" y="3047"/>
                </a:cubicBezTo>
                <a:cubicBezTo>
                  <a:pt x="4462" y="3614"/>
                  <a:pt x="4089" y="4081"/>
                  <a:pt x="3572" y="4361"/>
                </a:cubicBezTo>
                <a:cubicBezTo>
                  <a:pt x="3245" y="4541"/>
                  <a:pt x="2885" y="4633"/>
                  <a:pt x="2520" y="4633"/>
                </a:cubicBezTo>
                <a:cubicBezTo>
                  <a:pt x="2313" y="4633"/>
                  <a:pt x="2104" y="4603"/>
                  <a:pt x="1900" y="4543"/>
                </a:cubicBezTo>
                <a:cubicBezTo>
                  <a:pt x="1333" y="4382"/>
                  <a:pt x="866" y="4005"/>
                  <a:pt x="586" y="3492"/>
                </a:cubicBezTo>
                <a:cubicBezTo>
                  <a:pt x="302" y="2975"/>
                  <a:pt x="238" y="2379"/>
                  <a:pt x="402" y="1816"/>
                </a:cubicBezTo>
                <a:cubicBezTo>
                  <a:pt x="564" y="1253"/>
                  <a:pt x="941" y="786"/>
                  <a:pt x="1454" y="502"/>
                </a:cubicBezTo>
                <a:cubicBezTo>
                  <a:pt x="1785" y="319"/>
                  <a:pt x="2147" y="229"/>
                  <a:pt x="2509" y="229"/>
                </a:cubicBezTo>
                <a:close/>
                <a:moveTo>
                  <a:pt x="2508" y="1"/>
                </a:moveTo>
                <a:cubicBezTo>
                  <a:pt x="2106" y="1"/>
                  <a:pt x="1708" y="102"/>
                  <a:pt x="1347" y="301"/>
                </a:cubicBezTo>
                <a:cubicBezTo>
                  <a:pt x="776" y="613"/>
                  <a:pt x="364" y="1130"/>
                  <a:pt x="184" y="1751"/>
                </a:cubicBezTo>
                <a:cubicBezTo>
                  <a:pt x="1" y="2376"/>
                  <a:pt x="72" y="3032"/>
                  <a:pt x="385" y="3600"/>
                </a:cubicBezTo>
                <a:cubicBezTo>
                  <a:pt x="697" y="4170"/>
                  <a:pt x="1210" y="4583"/>
                  <a:pt x="1835" y="4763"/>
                </a:cubicBezTo>
                <a:cubicBezTo>
                  <a:pt x="2061" y="4831"/>
                  <a:pt x="2291" y="4863"/>
                  <a:pt x="2517" y="4863"/>
                </a:cubicBezTo>
                <a:cubicBezTo>
                  <a:pt x="2922" y="4863"/>
                  <a:pt x="3321" y="4759"/>
                  <a:pt x="3684" y="4561"/>
                </a:cubicBezTo>
                <a:cubicBezTo>
                  <a:pt x="4250" y="4250"/>
                  <a:pt x="4666" y="3736"/>
                  <a:pt x="4847" y="3112"/>
                </a:cubicBezTo>
                <a:cubicBezTo>
                  <a:pt x="5223" y="1826"/>
                  <a:pt x="4480" y="473"/>
                  <a:pt x="3195" y="100"/>
                </a:cubicBezTo>
                <a:cubicBezTo>
                  <a:pt x="2969" y="34"/>
                  <a:pt x="2738" y="1"/>
                  <a:pt x="2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1428406" y="2940695"/>
            <a:ext cx="25718" cy="71342"/>
          </a:xfrm>
          <a:custGeom>
            <a:avLst/>
            <a:gdLst/>
            <a:ahLst/>
            <a:cxnLst/>
            <a:rect l="l" t="t" r="r" b="b"/>
            <a:pathLst>
              <a:path w="708" h="1964" extrusionOk="0">
                <a:moveTo>
                  <a:pt x="101" y="1"/>
                </a:moveTo>
                <a:lnTo>
                  <a:pt x="54" y="163"/>
                </a:lnTo>
                <a:lnTo>
                  <a:pt x="475" y="287"/>
                </a:lnTo>
                <a:lnTo>
                  <a:pt x="1" y="1910"/>
                </a:lnTo>
                <a:lnTo>
                  <a:pt x="183" y="1964"/>
                </a:lnTo>
                <a:lnTo>
                  <a:pt x="707" y="176"/>
                </a:lnTo>
                <a:lnTo>
                  <a:pt x="1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1456304" y="2957223"/>
            <a:ext cx="59755" cy="74248"/>
          </a:xfrm>
          <a:custGeom>
            <a:avLst/>
            <a:gdLst/>
            <a:ahLst/>
            <a:cxnLst/>
            <a:rect l="l" t="t" r="r" b="b"/>
            <a:pathLst>
              <a:path w="1645" h="2044" extrusionOk="0">
                <a:moveTo>
                  <a:pt x="811" y="1"/>
                </a:moveTo>
                <a:cubicBezTo>
                  <a:pt x="656" y="1"/>
                  <a:pt x="515" y="40"/>
                  <a:pt x="399" y="117"/>
                </a:cubicBezTo>
                <a:lnTo>
                  <a:pt x="496" y="267"/>
                </a:lnTo>
                <a:cubicBezTo>
                  <a:pt x="594" y="205"/>
                  <a:pt x="699" y="175"/>
                  <a:pt x="815" y="175"/>
                </a:cubicBezTo>
                <a:cubicBezTo>
                  <a:pt x="887" y="175"/>
                  <a:pt x="962" y="186"/>
                  <a:pt x="1042" y="210"/>
                </a:cubicBezTo>
                <a:cubicBezTo>
                  <a:pt x="1314" y="289"/>
                  <a:pt x="1425" y="461"/>
                  <a:pt x="1365" y="665"/>
                </a:cubicBezTo>
                <a:cubicBezTo>
                  <a:pt x="1329" y="788"/>
                  <a:pt x="1253" y="899"/>
                  <a:pt x="994" y="1038"/>
                </a:cubicBezTo>
                <a:lnTo>
                  <a:pt x="40" y="1548"/>
                </a:lnTo>
                <a:lnTo>
                  <a:pt x="0" y="1681"/>
                </a:lnTo>
                <a:lnTo>
                  <a:pt x="1257" y="2044"/>
                </a:lnTo>
                <a:lnTo>
                  <a:pt x="1304" y="1883"/>
                </a:lnTo>
                <a:lnTo>
                  <a:pt x="320" y="1595"/>
                </a:lnTo>
                <a:lnTo>
                  <a:pt x="1102" y="1175"/>
                </a:lnTo>
                <a:cubicBezTo>
                  <a:pt x="1411" y="1010"/>
                  <a:pt x="1508" y="874"/>
                  <a:pt x="1559" y="702"/>
                </a:cubicBezTo>
                <a:cubicBezTo>
                  <a:pt x="1645" y="404"/>
                  <a:pt x="1468" y="152"/>
                  <a:pt x="1106" y="44"/>
                </a:cubicBezTo>
                <a:cubicBezTo>
                  <a:pt x="1004" y="15"/>
                  <a:pt x="905" y="1"/>
                  <a:pt x="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1515513" y="2970663"/>
            <a:ext cx="61062" cy="73050"/>
          </a:xfrm>
          <a:custGeom>
            <a:avLst/>
            <a:gdLst/>
            <a:ahLst/>
            <a:cxnLst/>
            <a:rect l="l" t="t" r="r" b="b"/>
            <a:pathLst>
              <a:path w="1681" h="2011" extrusionOk="0">
                <a:moveTo>
                  <a:pt x="532" y="1"/>
                </a:moveTo>
                <a:lnTo>
                  <a:pt x="484" y="163"/>
                </a:lnTo>
                <a:lnTo>
                  <a:pt x="1400" y="428"/>
                </a:lnTo>
                <a:lnTo>
                  <a:pt x="721" y="905"/>
                </a:lnTo>
                <a:lnTo>
                  <a:pt x="682" y="1042"/>
                </a:lnTo>
                <a:lnTo>
                  <a:pt x="812" y="1078"/>
                </a:lnTo>
                <a:cubicBezTo>
                  <a:pt x="1142" y="1175"/>
                  <a:pt x="1253" y="1358"/>
                  <a:pt x="1192" y="1573"/>
                </a:cubicBezTo>
                <a:cubicBezTo>
                  <a:pt x="1141" y="1740"/>
                  <a:pt x="1016" y="1832"/>
                  <a:pt x="832" y="1832"/>
                </a:cubicBezTo>
                <a:cubicBezTo>
                  <a:pt x="769" y="1832"/>
                  <a:pt x="700" y="1821"/>
                  <a:pt x="625" y="1799"/>
                </a:cubicBezTo>
                <a:cubicBezTo>
                  <a:pt x="391" y="1731"/>
                  <a:pt x="212" y="1584"/>
                  <a:pt x="133" y="1433"/>
                </a:cubicBezTo>
                <a:lnTo>
                  <a:pt x="0" y="1551"/>
                </a:lnTo>
                <a:cubicBezTo>
                  <a:pt x="97" y="1731"/>
                  <a:pt x="320" y="1893"/>
                  <a:pt x="578" y="1968"/>
                </a:cubicBezTo>
                <a:cubicBezTo>
                  <a:pt x="677" y="1997"/>
                  <a:pt x="769" y="2011"/>
                  <a:pt x="852" y="2011"/>
                </a:cubicBezTo>
                <a:cubicBezTo>
                  <a:pt x="1129" y="2011"/>
                  <a:pt x="1312" y="1860"/>
                  <a:pt x="1379" y="1631"/>
                </a:cubicBezTo>
                <a:cubicBezTo>
                  <a:pt x="1461" y="1344"/>
                  <a:pt x="1329" y="1085"/>
                  <a:pt x="951" y="953"/>
                </a:cubicBezTo>
                <a:lnTo>
                  <a:pt x="1644" y="464"/>
                </a:lnTo>
                <a:lnTo>
                  <a:pt x="1680" y="335"/>
                </a:lnTo>
                <a:lnTo>
                  <a:pt x="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web_Unemployment burden">
            <a:extLst>
              <a:ext uri="{FF2B5EF4-FFF2-40B4-BE49-F238E27FC236}">
                <a16:creationId xmlns:a16="http://schemas.microsoft.com/office/drawing/2014/main" id="{8120AA07-728A-486E-8105-9194A9584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07" y="920189"/>
            <a:ext cx="4988514" cy="2807821"/>
          </a:xfrm>
          <a:prstGeom prst="rect">
            <a:avLst/>
          </a:prstGeom>
          <a:noFill/>
          <a:effectLst>
            <a:softEdge rad="108037"/>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65839F3-733B-8B27-2A4C-EB88C67570D1}"/>
              </a:ext>
            </a:extLst>
          </p:cNvPr>
          <p:cNvSpPr txBox="1"/>
          <p:nvPr/>
        </p:nvSpPr>
        <p:spPr>
          <a:xfrm>
            <a:off x="5612221" y="1842941"/>
            <a:ext cx="3461441" cy="24622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US"/>
          </a:p>
          <a:p>
            <a:r>
              <a:rPr lang="en-US"/>
              <a:t>Our world is ruled by uncertainty. The ability to forecast macroeconomic aggregates such as unemployment, is an important Ingredient in the design of macroeconomic policies. </a:t>
            </a:r>
          </a:p>
          <a:p>
            <a:endParaRPr lang="en-US"/>
          </a:p>
          <a:p>
            <a:endParaRPr lang="en-US"/>
          </a:p>
          <a:p>
            <a:endParaRPr lang="en-US"/>
          </a:p>
          <a:p>
            <a:pPr marL="285750" indent="-285750">
              <a:buFont typeface="Arial" panose="020B0604020202020204" pitchFamily="34" charset="0"/>
              <a:buChar char="•"/>
            </a:pPr>
            <a:endParaRPr lang="en-US"/>
          </a:p>
          <a:p>
            <a:endParaRPr lang="en-US"/>
          </a:p>
        </p:txBody>
      </p:sp>
      <p:pic>
        <p:nvPicPr>
          <p:cNvPr id="3" name="Picture 2" descr="Maryland Terrapins - Wikipedia">
            <a:extLst>
              <a:ext uri="{FF2B5EF4-FFF2-40B4-BE49-F238E27FC236}">
                <a16:creationId xmlns:a16="http://schemas.microsoft.com/office/drawing/2014/main" id="{F78C7156-DE32-6BF0-802D-5D22AECB03A9}"/>
              </a:ext>
            </a:extLst>
          </p:cNvPr>
          <p:cNvPicPr>
            <a:picLocks noChangeAspect="1"/>
          </p:cNvPicPr>
          <p:nvPr/>
        </p:nvPicPr>
        <p:blipFill>
          <a:blip r:embed="rId4"/>
          <a:stretch>
            <a:fillRect/>
          </a:stretch>
        </p:blipFill>
        <p:spPr>
          <a:xfrm>
            <a:off x="178746" y="171479"/>
            <a:ext cx="358079" cy="3818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648"/>
        <p:cNvGrpSpPr/>
        <p:nvPr/>
      </p:nvGrpSpPr>
      <p:grpSpPr>
        <a:xfrm>
          <a:off x="0" y="0"/>
          <a:ext cx="0" cy="0"/>
          <a:chOff x="0" y="0"/>
          <a:chExt cx="0" cy="0"/>
        </a:xfrm>
      </p:grpSpPr>
      <p:grpSp>
        <p:nvGrpSpPr>
          <p:cNvPr id="651" name="Google Shape;651;p30"/>
          <p:cNvGrpSpPr/>
          <p:nvPr/>
        </p:nvGrpSpPr>
        <p:grpSpPr>
          <a:xfrm>
            <a:off x="509250" y="566571"/>
            <a:ext cx="3030013" cy="3929999"/>
            <a:chOff x="509250" y="566571"/>
            <a:chExt cx="3030013" cy="3929999"/>
          </a:xfrm>
        </p:grpSpPr>
        <p:grpSp>
          <p:nvGrpSpPr>
            <p:cNvPr id="652" name="Google Shape;652;p30"/>
            <p:cNvGrpSpPr/>
            <p:nvPr/>
          </p:nvGrpSpPr>
          <p:grpSpPr>
            <a:xfrm>
              <a:off x="2088401" y="1444628"/>
              <a:ext cx="1000385" cy="883233"/>
              <a:chOff x="6472501" y="1326053"/>
              <a:chExt cx="1000385" cy="883233"/>
            </a:xfrm>
          </p:grpSpPr>
          <p:sp>
            <p:nvSpPr>
              <p:cNvPr id="653" name="Google Shape;653;p30"/>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0"/>
            <p:cNvGrpSpPr/>
            <p:nvPr/>
          </p:nvGrpSpPr>
          <p:grpSpPr>
            <a:xfrm>
              <a:off x="737571" y="2278324"/>
              <a:ext cx="519733" cy="485268"/>
              <a:chOff x="4694531" y="2250235"/>
              <a:chExt cx="1090502" cy="1018186"/>
            </a:xfrm>
          </p:grpSpPr>
          <p:sp>
            <p:nvSpPr>
              <p:cNvPr id="658" name="Google Shape;65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0"/>
            <p:cNvGrpSpPr/>
            <p:nvPr/>
          </p:nvGrpSpPr>
          <p:grpSpPr>
            <a:xfrm>
              <a:off x="1447127" y="1709640"/>
              <a:ext cx="180369" cy="168408"/>
              <a:chOff x="4694531" y="2250235"/>
              <a:chExt cx="1090502" cy="1018186"/>
            </a:xfrm>
          </p:grpSpPr>
          <p:sp>
            <p:nvSpPr>
              <p:cNvPr id="663" name="Google Shape;663;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30"/>
            <p:cNvGrpSpPr/>
            <p:nvPr/>
          </p:nvGrpSpPr>
          <p:grpSpPr>
            <a:xfrm>
              <a:off x="1529971" y="3813574"/>
              <a:ext cx="519733" cy="485268"/>
              <a:chOff x="4694531" y="2250235"/>
              <a:chExt cx="1090502" cy="1018186"/>
            </a:xfrm>
          </p:grpSpPr>
          <p:sp>
            <p:nvSpPr>
              <p:cNvPr id="668" name="Google Shape;66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30"/>
            <p:cNvSpPr/>
            <p:nvPr/>
          </p:nvSpPr>
          <p:spPr>
            <a:xfrm>
              <a:off x="3388750" y="2496459"/>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3222671" y="107168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rot="10800000">
              <a:off x="2768536" y="434599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rot="10800000">
              <a:off x="889350" y="4253421"/>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509250" y="56657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732296" y="77283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E80E9042-3633-78C8-2B57-B636E55FBA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43" b="15126"/>
          <a:stretch/>
        </p:blipFill>
        <p:spPr bwMode="auto">
          <a:xfrm>
            <a:off x="4572000" y="338758"/>
            <a:ext cx="3958059" cy="24416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ryland Terrapins - Wikipedia">
            <a:extLst>
              <a:ext uri="{FF2B5EF4-FFF2-40B4-BE49-F238E27FC236}">
                <a16:creationId xmlns:a16="http://schemas.microsoft.com/office/drawing/2014/main" id="{93541A5C-AC11-EF75-F806-BBD6366E3C8F}"/>
              </a:ext>
            </a:extLst>
          </p:cNvPr>
          <p:cNvPicPr>
            <a:picLocks noChangeAspect="1"/>
          </p:cNvPicPr>
          <p:nvPr/>
        </p:nvPicPr>
        <p:blipFill>
          <a:blip r:embed="rId4"/>
          <a:stretch>
            <a:fillRect/>
          </a:stretch>
        </p:blipFill>
        <p:spPr>
          <a:xfrm>
            <a:off x="178746" y="171479"/>
            <a:ext cx="358079" cy="3818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9"/>
        <p:cNvGrpSpPr/>
        <p:nvPr/>
      </p:nvGrpSpPr>
      <p:grpSpPr>
        <a:xfrm>
          <a:off x="0" y="0"/>
          <a:ext cx="0" cy="0"/>
          <a:chOff x="0" y="0"/>
          <a:chExt cx="0" cy="0"/>
        </a:xfrm>
      </p:grpSpPr>
      <p:sp>
        <p:nvSpPr>
          <p:cNvPr id="4240" name="Google Shape;4240;p49"/>
          <p:cNvSpPr txBox="1">
            <a:spLocks noGrp="1"/>
          </p:cNvSpPr>
          <p:nvPr>
            <p:ph type="ctrTitle"/>
          </p:nvPr>
        </p:nvSpPr>
        <p:spPr>
          <a:xfrm>
            <a:off x="5431661" y="448335"/>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Data Overview</a:t>
            </a:r>
            <a:endParaRPr/>
          </a:p>
        </p:txBody>
      </p:sp>
      <p:sp>
        <p:nvSpPr>
          <p:cNvPr id="4" name="Subtitle 3">
            <a:extLst>
              <a:ext uri="{FF2B5EF4-FFF2-40B4-BE49-F238E27FC236}">
                <a16:creationId xmlns:a16="http://schemas.microsoft.com/office/drawing/2014/main" id="{44A3F11E-94F9-2D0B-5FBD-9C582B8C4CF4}"/>
              </a:ext>
            </a:extLst>
          </p:cNvPr>
          <p:cNvSpPr>
            <a:spLocks noGrp="1"/>
          </p:cNvSpPr>
          <p:nvPr>
            <p:ph type="subTitle" idx="1"/>
          </p:nvPr>
        </p:nvSpPr>
        <p:spPr/>
        <p:txBody>
          <a:bodyPr/>
          <a:lstStyle/>
          <a:p>
            <a:r>
              <a:rPr lang="en-US"/>
              <a:t>Obtained data from U.S. Bureau of Labor Statistics, Unemployment Rate [UNRATE], retrieved from FRED, Federal Reserve Bank of St. Louis; https://fred.stlouisfed.org/series/UNRATE, December 6, 2023.</a:t>
            </a:r>
          </a:p>
          <a:p>
            <a:r>
              <a:rPr lang="en-US"/>
              <a:t>Data set contains monthly data of unemployment rate of US from "January 1 2010" to "December 31 2019". </a:t>
            </a:r>
          </a:p>
          <a:p>
            <a:r>
              <a:rPr lang="en-US"/>
              <a:t>ARIMA forecasting models can be used to predict future values of a time series based on historical data. However, predicting the specific occurrence and impact of a recession is challenging for several reasons.</a:t>
            </a:r>
          </a:p>
          <a:p>
            <a:pPr marL="152400" indent="0">
              <a:buNone/>
            </a:pPr>
            <a:endParaRPr lang="en-US"/>
          </a:p>
        </p:txBody>
      </p:sp>
      <p:pic>
        <p:nvPicPr>
          <p:cNvPr id="3" name="Picture 2" descr="Maryland Terrapins - Wikipedia">
            <a:extLst>
              <a:ext uri="{FF2B5EF4-FFF2-40B4-BE49-F238E27FC236}">
                <a16:creationId xmlns:a16="http://schemas.microsoft.com/office/drawing/2014/main" id="{1F20ECC6-C69E-FA81-0158-84861AB69EE1}"/>
              </a:ext>
            </a:extLst>
          </p:cNvPr>
          <p:cNvPicPr>
            <a:picLocks noChangeAspect="1"/>
          </p:cNvPicPr>
          <p:nvPr/>
        </p:nvPicPr>
        <p:blipFill>
          <a:blip r:embed="rId3"/>
          <a:stretch>
            <a:fillRect/>
          </a:stretch>
        </p:blipFill>
        <p:spPr>
          <a:xfrm>
            <a:off x="178746" y="171479"/>
            <a:ext cx="358079" cy="381812"/>
          </a:xfrm>
          <a:prstGeom prst="rect">
            <a:avLst/>
          </a:prstGeom>
        </p:spPr>
      </p:pic>
    </p:spTree>
    <p:extLst>
      <p:ext uri="{BB962C8B-B14F-4D97-AF65-F5344CB8AC3E}">
        <p14:creationId xmlns:p14="http://schemas.microsoft.com/office/powerpoint/2010/main" val="275574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t="-13000" b="-13000"/>
          </a:stretch>
        </a:blip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Forecast</a:t>
            </a:r>
            <a:endParaRPr/>
          </a:p>
        </p:txBody>
      </p:sp>
      <p:pic>
        <p:nvPicPr>
          <p:cNvPr id="5" name="Picture 4" descr="Maryland Terrapins - Wikipedia">
            <a:extLst>
              <a:ext uri="{FF2B5EF4-FFF2-40B4-BE49-F238E27FC236}">
                <a16:creationId xmlns:a16="http://schemas.microsoft.com/office/drawing/2014/main" id="{5C3DE9D9-582E-6DAD-1FFD-6BA5A8C764FE}"/>
              </a:ext>
            </a:extLst>
          </p:cNvPr>
          <p:cNvPicPr>
            <a:picLocks noChangeAspect="1"/>
          </p:cNvPicPr>
          <p:nvPr/>
        </p:nvPicPr>
        <p:blipFill>
          <a:blip r:embed="rId4"/>
          <a:stretch>
            <a:fillRect/>
          </a:stretch>
        </p:blipFill>
        <p:spPr>
          <a:xfrm>
            <a:off x="178746" y="171479"/>
            <a:ext cx="358079" cy="381812"/>
          </a:xfrm>
          <a:prstGeom prst="rect">
            <a:avLst/>
          </a:prstGeom>
        </p:spPr>
      </p:pic>
      <p:pic>
        <p:nvPicPr>
          <p:cNvPr id="3" name="Picture 2" descr="A graph with blue lines&#10;&#10;Description automatically generated">
            <a:extLst>
              <a:ext uri="{FF2B5EF4-FFF2-40B4-BE49-F238E27FC236}">
                <a16:creationId xmlns:a16="http://schemas.microsoft.com/office/drawing/2014/main" id="{91C75F3C-DE8F-F289-B0F7-8757C465C040}"/>
              </a:ext>
            </a:extLst>
          </p:cNvPr>
          <p:cNvPicPr>
            <a:picLocks noChangeAspect="1"/>
          </p:cNvPicPr>
          <p:nvPr/>
        </p:nvPicPr>
        <p:blipFill>
          <a:blip r:embed="rId5"/>
          <a:stretch>
            <a:fillRect/>
          </a:stretch>
        </p:blipFill>
        <p:spPr>
          <a:xfrm>
            <a:off x="247255" y="1426893"/>
            <a:ext cx="2109581" cy="1677197"/>
          </a:xfrm>
          <a:prstGeom prst="rect">
            <a:avLst/>
          </a:prstGeom>
        </p:spPr>
      </p:pic>
      <p:pic>
        <p:nvPicPr>
          <p:cNvPr id="6" name="Picture 5">
            <a:extLst>
              <a:ext uri="{FF2B5EF4-FFF2-40B4-BE49-F238E27FC236}">
                <a16:creationId xmlns:a16="http://schemas.microsoft.com/office/drawing/2014/main" id="{EC28AAD9-A630-70D5-8A1D-21047ED7FEDA}"/>
              </a:ext>
            </a:extLst>
          </p:cNvPr>
          <p:cNvPicPr>
            <a:picLocks noChangeAspect="1"/>
          </p:cNvPicPr>
          <p:nvPr/>
        </p:nvPicPr>
        <p:blipFill>
          <a:blip r:embed="rId6"/>
          <a:stretch>
            <a:fillRect/>
          </a:stretch>
        </p:blipFill>
        <p:spPr>
          <a:xfrm>
            <a:off x="2358335" y="1426952"/>
            <a:ext cx="2204832" cy="1677078"/>
          </a:xfrm>
          <a:prstGeom prst="rect">
            <a:avLst/>
          </a:prstGeom>
        </p:spPr>
      </p:pic>
      <p:sp>
        <p:nvSpPr>
          <p:cNvPr id="7" name="TextBox 6">
            <a:extLst>
              <a:ext uri="{FF2B5EF4-FFF2-40B4-BE49-F238E27FC236}">
                <a16:creationId xmlns:a16="http://schemas.microsoft.com/office/drawing/2014/main" id="{BF06AC41-6B14-B997-F967-0C25291DE62A}"/>
              </a:ext>
            </a:extLst>
          </p:cNvPr>
          <p:cNvSpPr txBox="1"/>
          <p:nvPr/>
        </p:nvSpPr>
        <p:spPr>
          <a:xfrm>
            <a:off x="3238500" y="1133060"/>
            <a:ext cx="222967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b="1"/>
              <a:t>Test for stationarity and Identification</a:t>
            </a:r>
          </a:p>
        </p:txBody>
      </p:sp>
      <p:sp>
        <p:nvSpPr>
          <p:cNvPr id="8" name="TextBox 7">
            <a:extLst>
              <a:ext uri="{FF2B5EF4-FFF2-40B4-BE49-F238E27FC236}">
                <a16:creationId xmlns:a16="http://schemas.microsoft.com/office/drawing/2014/main" id="{B635745C-3D04-8FA0-5E51-91D605C32774}"/>
              </a:ext>
            </a:extLst>
          </p:cNvPr>
          <p:cNvSpPr txBox="1"/>
          <p:nvPr/>
        </p:nvSpPr>
        <p:spPr>
          <a:xfrm>
            <a:off x="6725477" y="2193234"/>
            <a:ext cx="222967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a:t>ADF test - p-value: 0.676812124847063</a:t>
            </a:r>
            <a:endParaRPr lang="en-US" sz="900"/>
          </a:p>
        </p:txBody>
      </p:sp>
      <p:sp>
        <p:nvSpPr>
          <p:cNvPr id="11" name="TextBox 10">
            <a:extLst>
              <a:ext uri="{FF2B5EF4-FFF2-40B4-BE49-F238E27FC236}">
                <a16:creationId xmlns:a16="http://schemas.microsoft.com/office/drawing/2014/main" id="{2D2F8CDF-0D2E-D02E-F358-0AF8503FB927}"/>
              </a:ext>
            </a:extLst>
          </p:cNvPr>
          <p:cNvSpPr txBox="1"/>
          <p:nvPr/>
        </p:nvSpPr>
        <p:spPr>
          <a:xfrm>
            <a:off x="3056282" y="3083614"/>
            <a:ext cx="222967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00" b="1"/>
              <a:t>Differencing</a:t>
            </a:r>
            <a:endParaRPr lang="en-US" b="1"/>
          </a:p>
        </p:txBody>
      </p:sp>
      <p:sp>
        <p:nvSpPr>
          <p:cNvPr id="12" name="TextBox 11">
            <a:extLst>
              <a:ext uri="{FF2B5EF4-FFF2-40B4-BE49-F238E27FC236}">
                <a16:creationId xmlns:a16="http://schemas.microsoft.com/office/drawing/2014/main" id="{E894EA5A-5CE8-C548-5978-DCA11598DFCD}"/>
              </a:ext>
            </a:extLst>
          </p:cNvPr>
          <p:cNvSpPr txBox="1"/>
          <p:nvPr/>
        </p:nvSpPr>
        <p:spPr>
          <a:xfrm>
            <a:off x="6737900" y="4143788"/>
            <a:ext cx="22296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a:t>ADF test - p-value: 1.9204588733955935e-13</a:t>
            </a:r>
            <a:endParaRPr lang="en-US" sz="900"/>
          </a:p>
        </p:txBody>
      </p:sp>
      <p:pic>
        <p:nvPicPr>
          <p:cNvPr id="13" name="Picture 12">
            <a:extLst>
              <a:ext uri="{FF2B5EF4-FFF2-40B4-BE49-F238E27FC236}">
                <a16:creationId xmlns:a16="http://schemas.microsoft.com/office/drawing/2014/main" id="{8744F80D-FDE9-2968-0D51-515888ADA130}"/>
              </a:ext>
            </a:extLst>
          </p:cNvPr>
          <p:cNvPicPr>
            <a:picLocks noChangeAspect="1"/>
          </p:cNvPicPr>
          <p:nvPr/>
        </p:nvPicPr>
        <p:blipFill>
          <a:blip r:embed="rId7"/>
          <a:stretch>
            <a:fillRect/>
          </a:stretch>
        </p:blipFill>
        <p:spPr>
          <a:xfrm>
            <a:off x="1871039" y="3313233"/>
            <a:ext cx="2150995" cy="1647862"/>
          </a:xfrm>
          <a:prstGeom prst="rect">
            <a:avLst/>
          </a:prstGeom>
        </p:spPr>
      </p:pic>
      <p:pic>
        <p:nvPicPr>
          <p:cNvPr id="14" name="Picture 13" descr="A graph with blue dots and numbers&#10;&#10;Description automatically generated">
            <a:extLst>
              <a:ext uri="{FF2B5EF4-FFF2-40B4-BE49-F238E27FC236}">
                <a16:creationId xmlns:a16="http://schemas.microsoft.com/office/drawing/2014/main" id="{CBF29C7D-64F7-3EC2-050F-4717ED11A6EB}"/>
              </a:ext>
            </a:extLst>
          </p:cNvPr>
          <p:cNvPicPr>
            <a:picLocks noChangeAspect="1"/>
          </p:cNvPicPr>
          <p:nvPr/>
        </p:nvPicPr>
        <p:blipFill>
          <a:blip r:embed="rId8"/>
          <a:stretch>
            <a:fillRect/>
          </a:stretch>
        </p:blipFill>
        <p:spPr>
          <a:xfrm>
            <a:off x="4022547" y="3315584"/>
            <a:ext cx="2154940" cy="1649864"/>
          </a:xfrm>
          <a:prstGeom prst="rect">
            <a:avLst/>
          </a:prstGeom>
        </p:spPr>
      </p:pic>
      <p:pic>
        <p:nvPicPr>
          <p:cNvPr id="2" name="Picture 1" descr="A graph with blue dots and numbers&#10;&#10;Description automatically generated">
            <a:extLst>
              <a:ext uri="{FF2B5EF4-FFF2-40B4-BE49-F238E27FC236}">
                <a16:creationId xmlns:a16="http://schemas.microsoft.com/office/drawing/2014/main" id="{21AC8DC0-A84D-84B4-E0C7-707666A660AD}"/>
              </a:ext>
            </a:extLst>
          </p:cNvPr>
          <p:cNvPicPr>
            <a:picLocks noChangeAspect="1"/>
          </p:cNvPicPr>
          <p:nvPr/>
        </p:nvPicPr>
        <p:blipFill>
          <a:blip r:embed="rId9"/>
          <a:stretch>
            <a:fillRect/>
          </a:stretch>
        </p:blipFill>
        <p:spPr>
          <a:xfrm>
            <a:off x="4561114" y="1426361"/>
            <a:ext cx="2203451" cy="1673922"/>
          </a:xfrm>
          <a:prstGeom prst="rect">
            <a:avLst/>
          </a:prstGeom>
        </p:spPr>
      </p:pic>
    </p:spTree>
    <p:extLst>
      <p:ext uri="{BB962C8B-B14F-4D97-AF65-F5344CB8AC3E}">
        <p14:creationId xmlns:p14="http://schemas.microsoft.com/office/powerpoint/2010/main" val="472616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t="-13000" b="-13000"/>
          </a:stretch>
        </a:blip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Forecast</a:t>
            </a:r>
            <a:endParaRPr/>
          </a:p>
        </p:txBody>
      </p:sp>
      <p:pic>
        <p:nvPicPr>
          <p:cNvPr id="5" name="Picture 4" descr="Maryland Terrapins - Wikipedia">
            <a:extLst>
              <a:ext uri="{FF2B5EF4-FFF2-40B4-BE49-F238E27FC236}">
                <a16:creationId xmlns:a16="http://schemas.microsoft.com/office/drawing/2014/main" id="{5C3DE9D9-582E-6DAD-1FFD-6BA5A8C764FE}"/>
              </a:ext>
            </a:extLst>
          </p:cNvPr>
          <p:cNvPicPr>
            <a:picLocks noChangeAspect="1"/>
          </p:cNvPicPr>
          <p:nvPr/>
        </p:nvPicPr>
        <p:blipFill>
          <a:blip r:embed="rId4"/>
          <a:stretch>
            <a:fillRect/>
          </a:stretch>
        </p:blipFill>
        <p:spPr>
          <a:xfrm>
            <a:off x="178746" y="171479"/>
            <a:ext cx="358079" cy="381812"/>
          </a:xfrm>
          <a:prstGeom prst="rect">
            <a:avLst/>
          </a:prstGeom>
        </p:spPr>
      </p:pic>
      <p:sp>
        <p:nvSpPr>
          <p:cNvPr id="7" name="TextBox 6">
            <a:extLst>
              <a:ext uri="{FF2B5EF4-FFF2-40B4-BE49-F238E27FC236}">
                <a16:creationId xmlns:a16="http://schemas.microsoft.com/office/drawing/2014/main" id="{BF06AC41-6B14-B997-F967-0C25291DE62A}"/>
              </a:ext>
            </a:extLst>
          </p:cNvPr>
          <p:cNvSpPr txBox="1"/>
          <p:nvPr/>
        </p:nvSpPr>
        <p:spPr>
          <a:xfrm>
            <a:off x="819978" y="1087506"/>
            <a:ext cx="2229679"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GB" sz="900"/>
              <a:t>We determine p, q  using goodness of fit measure AIC. Lower AIC values indicate a better trade-off between model fit and complexity. Therefore, we choose the combination of p, q that minimizes the AIC.</a:t>
            </a:r>
          </a:p>
          <a:p>
            <a:pPr marL="171450" indent="-171450">
              <a:buChar char="•"/>
            </a:pPr>
            <a:r>
              <a:rPr lang="en-GB" sz="900"/>
              <a:t>We fit the model.</a:t>
            </a:r>
          </a:p>
          <a:p>
            <a:pPr marL="171450" indent="-171450">
              <a:buChar char="•"/>
            </a:pPr>
            <a:r>
              <a:rPr lang="en-GB" sz="900"/>
              <a:t>Check for randomness and normality of residuals: important for ensuring that the model captures the underlying patterns in the data.</a:t>
            </a:r>
          </a:p>
        </p:txBody>
      </p:sp>
      <p:pic>
        <p:nvPicPr>
          <p:cNvPr id="4" name="Picture 3" descr="A screenshot of a computer&#10;&#10;Description automatically generated">
            <a:extLst>
              <a:ext uri="{FF2B5EF4-FFF2-40B4-BE49-F238E27FC236}">
                <a16:creationId xmlns:a16="http://schemas.microsoft.com/office/drawing/2014/main" id="{908FB918-EDE2-FBE1-1384-949CB1975AAB}"/>
              </a:ext>
            </a:extLst>
          </p:cNvPr>
          <p:cNvPicPr>
            <a:picLocks noChangeAspect="1"/>
          </p:cNvPicPr>
          <p:nvPr/>
        </p:nvPicPr>
        <p:blipFill>
          <a:blip r:embed="rId5"/>
          <a:stretch>
            <a:fillRect/>
          </a:stretch>
        </p:blipFill>
        <p:spPr>
          <a:xfrm>
            <a:off x="4272998" y="1466709"/>
            <a:ext cx="4789004" cy="2649062"/>
          </a:xfrm>
          <a:prstGeom prst="rect">
            <a:avLst/>
          </a:prstGeom>
        </p:spPr>
      </p:pic>
      <p:pic>
        <p:nvPicPr>
          <p:cNvPr id="9" name="Picture 8">
            <a:extLst>
              <a:ext uri="{FF2B5EF4-FFF2-40B4-BE49-F238E27FC236}">
                <a16:creationId xmlns:a16="http://schemas.microsoft.com/office/drawing/2014/main" id="{CF7CDF01-AB18-D828-1DD0-79A95257C9B8}"/>
              </a:ext>
            </a:extLst>
          </p:cNvPr>
          <p:cNvPicPr>
            <a:picLocks noChangeAspect="1"/>
          </p:cNvPicPr>
          <p:nvPr/>
        </p:nvPicPr>
        <p:blipFill>
          <a:blip r:embed="rId6"/>
          <a:stretch>
            <a:fillRect/>
          </a:stretch>
        </p:blipFill>
        <p:spPr>
          <a:xfrm>
            <a:off x="678346" y="3071700"/>
            <a:ext cx="2693505" cy="2002544"/>
          </a:xfrm>
          <a:prstGeom prst="rect">
            <a:avLst/>
          </a:prstGeom>
        </p:spPr>
      </p:pic>
      <p:sp>
        <p:nvSpPr>
          <p:cNvPr id="10" name="TextBox 9">
            <a:extLst>
              <a:ext uri="{FF2B5EF4-FFF2-40B4-BE49-F238E27FC236}">
                <a16:creationId xmlns:a16="http://schemas.microsoft.com/office/drawing/2014/main" id="{1CAB4519-2228-A5C2-40A1-9CA0314F7F3A}"/>
              </a:ext>
            </a:extLst>
          </p:cNvPr>
          <p:cNvSpPr txBox="1"/>
          <p:nvPr/>
        </p:nvSpPr>
        <p:spPr>
          <a:xfrm>
            <a:off x="1020417" y="853936"/>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b="1"/>
              <a:t>Estimation and Diagnostics</a:t>
            </a:r>
          </a:p>
        </p:txBody>
      </p:sp>
    </p:spTree>
    <p:extLst>
      <p:ext uri="{BB962C8B-B14F-4D97-AF65-F5344CB8AC3E}">
        <p14:creationId xmlns:p14="http://schemas.microsoft.com/office/powerpoint/2010/main" val="177034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t="-13000" b="-13000"/>
          </a:stretch>
        </a:blip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Forecast</a:t>
            </a:r>
            <a:endParaRPr/>
          </a:p>
        </p:txBody>
      </p:sp>
      <p:pic>
        <p:nvPicPr>
          <p:cNvPr id="5" name="Picture 4" descr="Maryland Terrapins - Wikipedia">
            <a:extLst>
              <a:ext uri="{FF2B5EF4-FFF2-40B4-BE49-F238E27FC236}">
                <a16:creationId xmlns:a16="http://schemas.microsoft.com/office/drawing/2014/main" id="{5C3DE9D9-582E-6DAD-1FFD-6BA5A8C764FE}"/>
              </a:ext>
            </a:extLst>
          </p:cNvPr>
          <p:cNvPicPr>
            <a:picLocks noChangeAspect="1"/>
          </p:cNvPicPr>
          <p:nvPr/>
        </p:nvPicPr>
        <p:blipFill>
          <a:blip r:embed="rId4"/>
          <a:stretch>
            <a:fillRect/>
          </a:stretch>
        </p:blipFill>
        <p:spPr>
          <a:xfrm>
            <a:off x="178746" y="171479"/>
            <a:ext cx="358079" cy="381812"/>
          </a:xfrm>
          <a:prstGeom prst="rect">
            <a:avLst/>
          </a:prstGeom>
        </p:spPr>
      </p:pic>
      <p:sp>
        <p:nvSpPr>
          <p:cNvPr id="10" name="TextBox 9">
            <a:extLst>
              <a:ext uri="{FF2B5EF4-FFF2-40B4-BE49-F238E27FC236}">
                <a16:creationId xmlns:a16="http://schemas.microsoft.com/office/drawing/2014/main" id="{1CAB4519-2228-A5C2-40A1-9CA0314F7F3A}"/>
              </a:ext>
            </a:extLst>
          </p:cNvPr>
          <p:cNvSpPr txBox="1"/>
          <p:nvPr/>
        </p:nvSpPr>
        <p:spPr>
          <a:xfrm>
            <a:off x="4118310" y="1121543"/>
            <a:ext cx="292462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t>Forecasting</a:t>
            </a:r>
            <a:endParaRPr lang="en-US" sz="1100"/>
          </a:p>
        </p:txBody>
      </p:sp>
      <p:pic>
        <p:nvPicPr>
          <p:cNvPr id="3" name="Picture 2" descr="A graph with blue lines&#10;&#10;Description automatically generated">
            <a:extLst>
              <a:ext uri="{FF2B5EF4-FFF2-40B4-BE49-F238E27FC236}">
                <a16:creationId xmlns:a16="http://schemas.microsoft.com/office/drawing/2014/main" id="{AF7190E7-2D8B-DCB5-693A-324BD7F59274}"/>
              </a:ext>
            </a:extLst>
          </p:cNvPr>
          <p:cNvPicPr>
            <a:picLocks noChangeAspect="1"/>
          </p:cNvPicPr>
          <p:nvPr/>
        </p:nvPicPr>
        <p:blipFill>
          <a:blip r:embed="rId5"/>
          <a:stretch>
            <a:fillRect/>
          </a:stretch>
        </p:blipFill>
        <p:spPr>
          <a:xfrm>
            <a:off x="2711923" y="1430156"/>
            <a:ext cx="4024637" cy="2524369"/>
          </a:xfrm>
          <a:prstGeom prst="rect">
            <a:avLst/>
          </a:prstGeom>
        </p:spPr>
      </p:pic>
      <p:pic>
        <p:nvPicPr>
          <p:cNvPr id="6" name="Picture 5">
            <a:extLst>
              <a:ext uri="{FF2B5EF4-FFF2-40B4-BE49-F238E27FC236}">
                <a16:creationId xmlns:a16="http://schemas.microsoft.com/office/drawing/2014/main" id="{15ED161A-7270-5802-08E2-C5C7D71D1199}"/>
              </a:ext>
            </a:extLst>
          </p:cNvPr>
          <p:cNvPicPr>
            <a:picLocks noChangeAspect="1"/>
          </p:cNvPicPr>
          <p:nvPr/>
        </p:nvPicPr>
        <p:blipFill>
          <a:blip r:embed="rId6"/>
          <a:stretch>
            <a:fillRect/>
          </a:stretch>
        </p:blipFill>
        <p:spPr>
          <a:xfrm>
            <a:off x="2996293" y="3957123"/>
            <a:ext cx="3455307" cy="671861"/>
          </a:xfrm>
          <a:prstGeom prst="rect">
            <a:avLst/>
          </a:prstGeom>
        </p:spPr>
      </p:pic>
    </p:spTree>
    <p:extLst>
      <p:ext uri="{BB962C8B-B14F-4D97-AF65-F5344CB8AC3E}">
        <p14:creationId xmlns:p14="http://schemas.microsoft.com/office/powerpoint/2010/main" val="128917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2438"/>
        <p:cNvGrpSpPr/>
        <p:nvPr/>
      </p:nvGrpSpPr>
      <p:grpSpPr>
        <a:xfrm>
          <a:off x="0" y="0"/>
          <a:ext cx="0" cy="0"/>
          <a:chOff x="0" y="0"/>
          <a:chExt cx="0" cy="0"/>
        </a:xfrm>
      </p:grpSpPr>
      <p:sp>
        <p:nvSpPr>
          <p:cNvPr id="2439" name="Google Shape;2439;p41"/>
          <p:cNvSpPr/>
          <p:nvPr/>
        </p:nvSpPr>
        <p:spPr>
          <a:xfrm>
            <a:off x="1920046" y="2675673"/>
            <a:ext cx="1996500" cy="19287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1"/>
          <p:cNvSpPr/>
          <p:nvPr/>
        </p:nvSpPr>
        <p:spPr>
          <a:xfrm>
            <a:off x="2003171" y="2573200"/>
            <a:ext cx="1996500" cy="1928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1"/>
          <p:cNvSpPr txBox="1">
            <a:spLocks noGrp="1"/>
          </p:cNvSpPr>
          <p:nvPr>
            <p:ph type="subTitle" idx="1"/>
          </p:nvPr>
        </p:nvSpPr>
        <p:spPr>
          <a:xfrm>
            <a:off x="2076082" y="2864213"/>
            <a:ext cx="1827900" cy="167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Sectoral Analysis: </a:t>
            </a:r>
            <a:r>
              <a:rPr lang="en-IN" sz="1000" b="0" i="0">
                <a:solidFill>
                  <a:srgbClr val="374151"/>
                </a:solidFill>
                <a:effectLst/>
                <a:latin typeface="+mn-lt"/>
              </a:rPr>
              <a:t>Different sectors of the economy may experience varying levels of unemployment. Forecasting unemployment allows for a more granular analysis of the impact on specific industries and occupations.</a:t>
            </a:r>
            <a:endParaRPr sz="1000">
              <a:latin typeface="+mn-lt"/>
            </a:endParaRPr>
          </a:p>
        </p:txBody>
      </p:sp>
      <p:sp>
        <p:nvSpPr>
          <p:cNvPr id="2442" name="Google Shape;2442;p41"/>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443" name="Google Shape;2443;p41"/>
          <p:cNvSpPr txBox="1">
            <a:spLocks noGrp="1"/>
          </p:cNvSpPr>
          <p:nvPr>
            <p:ph type="ctrTitle"/>
          </p:nvPr>
        </p:nvSpPr>
        <p:spPr>
          <a:xfrm>
            <a:off x="2286746" y="15185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a:t>
            </a:r>
            <a:endParaRPr>
              <a:solidFill>
                <a:srgbClr val="434343"/>
              </a:solidFill>
            </a:endParaRPr>
          </a:p>
        </p:txBody>
      </p:sp>
      <p:cxnSp>
        <p:nvCxnSpPr>
          <p:cNvPr id="2444" name="Google Shape;2444;p41"/>
          <p:cNvCxnSpPr>
            <a:cxnSpLocks/>
          </p:cNvCxnSpPr>
          <p:nvPr/>
        </p:nvCxnSpPr>
        <p:spPr>
          <a:xfrm flipH="1">
            <a:off x="3001421" y="2311425"/>
            <a:ext cx="75" cy="261775"/>
          </a:xfrm>
          <a:prstGeom prst="straightConnector1">
            <a:avLst/>
          </a:prstGeom>
          <a:noFill/>
          <a:ln w="9525" cap="flat" cmpd="sng">
            <a:solidFill>
              <a:srgbClr val="434343"/>
            </a:solidFill>
            <a:prstDash val="solid"/>
            <a:round/>
            <a:headEnd type="none" w="med" len="med"/>
            <a:tailEnd type="none" w="med" len="med"/>
          </a:ln>
        </p:spPr>
      </p:cxnSp>
      <p:sp>
        <p:nvSpPr>
          <p:cNvPr id="2445" name="Google Shape;2445;p41"/>
          <p:cNvSpPr/>
          <p:nvPr/>
        </p:nvSpPr>
        <p:spPr>
          <a:xfrm>
            <a:off x="4674446" y="2675673"/>
            <a:ext cx="1996500" cy="19287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1"/>
          <p:cNvSpPr/>
          <p:nvPr/>
        </p:nvSpPr>
        <p:spPr>
          <a:xfrm>
            <a:off x="4757571" y="2573200"/>
            <a:ext cx="1996500" cy="1928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7" name="Google Shape;2447;p41"/>
          <p:cNvCxnSpPr>
            <a:cxnSpLocks/>
          </p:cNvCxnSpPr>
          <p:nvPr/>
        </p:nvCxnSpPr>
        <p:spPr>
          <a:xfrm flipH="1">
            <a:off x="5742214" y="2311300"/>
            <a:ext cx="9072" cy="266435"/>
          </a:xfrm>
          <a:prstGeom prst="straightConnector1">
            <a:avLst/>
          </a:prstGeom>
          <a:noFill/>
          <a:ln w="9525" cap="flat" cmpd="sng">
            <a:solidFill>
              <a:srgbClr val="434343"/>
            </a:solidFill>
            <a:prstDash val="solid"/>
            <a:round/>
            <a:headEnd type="none" w="med" len="med"/>
            <a:tailEnd type="none" w="med" len="med"/>
          </a:ln>
        </p:spPr>
      </p:cxnSp>
      <p:sp>
        <p:nvSpPr>
          <p:cNvPr id="2453" name="Google Shape;2453;p41"/>
          <p:cNvSpPr txBox="1">
            <a:spLocks noGrp="1"/>
          </p:cNvSpPr>
          <p:nvPr>
            <p:ph type="ctrTitle" idx="2"/>
          </p:nvPr>
        </p:nvSpPr>
        <p:spPr>
          <a:xfrm>
            <a:off x="5044472" y="15185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t>
            </a:r>
            <a:endParaRPr/>
          </a:p>
        </p:txBody>
      </p:sp>
      <p:sp>
        <p:nvSpPr>
          <p:cNvPr id="2454" name="Google Shape;2454;p41"/>
          <p:cNvSpPr txBox="1">
            <a:spLocks noGrp="1"/>
          </p:cNvSpPr>
          <p:nvPr>
            <p:ph type="subTitle" idx="3"/>
          </p:nvPr>
        </p:nvSpPr>
        <p:spPr>
          <a:xfrm>
            <a:off x="4809182" y="2864213"/>
            <a:ext cx="1827900" cy="1671000"/>
          </a:xfrm>
          <a:prstGeom prst="rect">
            <a:avLst/>
          </a:prstGeom>
        </p:spPr>
        <p:txBody>
          <a:bodyPr spcFirstLastPara="1" wrap="square" lIns="91425" tIns="91425" rIns="91425" bIns="91425" anchor="t" anchorCtr="0">
            <a:noAutofit/>
          </a:bodyPr>
          <a:lstStyle/>
          <a:p>
            <a:pPr marL="0" marR="71755" indent="0"/>
            <a:r>
              <a:rPr lang="en-US" sz="1000">
                <a:latin typeface="Arial"/>
              </a:rPr>
              <a:t>While ARIMA models may not directly predict the occurrence of a recession, they can be valuable in forecasting economic indicators (such as GDP, unemployment rates) and understanding trends in the data.</a:t>
            </a:r>
          </a:p>
        </p:txBody>
      </p:sp>
      <p:sp>
        <p:nvSpPr>
          <p:cNvPr id="2457" name="Google Shape;2457;p41"/>
          <p:cNvSpPr txBox="1">
            <a:spLocks noGrp="1"/>
          </p:cNvSpPr>
          <p:nvPr>
            <p:ph type="ctrTitle" idx="6"/>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Going </a:t>
            </a:r>
            <a:r>
              <a:rPr lang="en" err="1"/>
              <a:t>ForWARD</a:t>
            </a:r>
            <a:endParaRPr/>
          </a:p>
        </p:txBody>
      </p:sp>
      <p:pic>
        <p:nvPicPr>
          <p:cNvPr id="3" name="Picture 2" descr="Maryland Terrapins - Wikipedia">
            <a:extLst>
              <a:ext uri="{FF2B5EF4-FFF2-40B4-BE49-F238E27FC236}">
                <a16:creationId xmlns:a16="http://schemas.microsoft.com/office/drawing/2014/main" id="{8045B62F-F7DC-7E4A-F0CE-8D87230AE446}"/>
              </a:ext>
            </a:extLst>
          </p:cNvPr>
          <p:cNvPicPr>
            <a:picLocks noChangeAspect="1"/>
          </p:cNvPicPr>
          <p:nvPr/>
        </p:nvPicPr>
        <p:blipFill>
          <a:blip r:embed="rId3"/>
          <a:stretch>
            <a:fillRect/>
          </a:stretch>
        </p:blipFill>
        <p:spPr>
          <a:xfrm>
            <a:off x="178746" y="171479"/>
            <a:ext cx="358079" cy="3818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509"/>
        <p:cNvGrpSpPr/>
        <p:nvPr/>
      </p:nvGrpSpPr>
      <p:grpSpPr>
        <a:xfrm>
          <a:off x="0" y="0"/>
          <a:ext cx="0" cy="0"/>
          <a:chOff x="0" y="0"/>
          <a:chExt cx="0" cy="0"/>
        </a:xfrm>
      </p:grpSpPr>
      <p:grpSp>
        <p:nvGrpSpPr>
          <p:cNvPr id="510" name="Google Shape;510;p29"/>
          <p:cNvGrpSpPr/>
          <p:nvPr/>
        </p:nvGrpSpPr>
        <p:grpSpPr>
          <a:xfrm>
            <a:off x="6611896" y="276274"/>
            <a:ext cx="519733" cy="485268"/>
            <a:chOff x="4694531" y="2250235"/>
            <a:chExt cx="1090502" cy="1018186"/>
          </a:xfrm>
        </p:grpSpPr>
        <p:sp>
          <p:nvSpPr>
            <p:cNvPr id="511" name="Google Shape;51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29"/>
          <p:cNvSpPr txBox="1">
            <a:spLocks noGrp="1"/>
          </p:cNvSpPr>
          <p:nvPr>
            <p:ph type="subTitle" idx="1"/>
          </p:nvPr>
        </p:nvSpPr>
        <p:spPr>
          <a:xfrm>
            <a:off x="2551027" y="1878500"/>
            <a:ext cx="4018200" cy="1664474"/>
          </a:xfrm>
          <a:prstGeom prst="rect">
            <a:avLst/>
          </a:prstGeom>
          <a:noFill/>
        </p:spPr>
        <p:txBody>
          <a:bodyPr spcFirstLastPara="1" wrap="square" lIns="91425" tIns="91425" rIns="91425" bIns="91425" anchor="t" anchorCtr="0">
            <a:noAutofit/>
          </a:bodyPr>
          <a:lstStyle/>
          <a:p>
            <a:pPr marL="0" marR="71755" indent="0"/>
            <a:r>
              <a:rPr lang="en-IN" i="1">
                <a:solidFill>
                  <a:srgbClr val="374151"/>
                </a:solidFill>
                <a:latin typeface="Calibri"/>
              </a:rPr>
              <a:t>The world is navigating through turbulent economic times, marked by uncertainties and challenges. In response to this global upheaval, our project aims to provide a comprehensive assessment of the world economy, with a particular focus on forecasting the macroeconomic aggregate of unemployment. Our objective is to unearth crucial insights that will serve as the key to unlocking the economic potential of regions that have, until now, faced economic constraints.</a:t>
            </a:r>
            <a:endParaRPr lang="en-US">
              <a:latin typeface="Calibri"/>
            </a:endParaRPr>
          </a:p>
        </p:txBody>
      </p:sp>
      <p:sp>
        <p:nvSpPr>
          <p:cNvPr id="516" name="Google Shape;516;p29"/>
          <p:cNvSpPr txBox="1">
            <a:spLocks noGrp="1"/>
          </p:cNvSpPr>
          <p:nvPr>
            <p:ph type="ctrTitle"/>
          </p:nvPr>
        </p:nvSpPr>
        <p:spPr>
          <a:xfrm>
            <a:off x="2237395" y="1645788"/>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grpSp>
        <p:nvGrpSpPr>
          <p:cNvPr id="517" name="Google Shape;517;p29"/>
          <p:cNvGrpSpPr/>
          <p:nvPr/>
        </p:nvGrpSpPr>
        <p:grpSpPr>
          <a:xfrm>
            <a:off x="4857224" y="3201746"/>
            <a:ext cx="2371910" cy="1507092"/>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29"/>
          <p:cNvSpPr/>
          <p:nvPr/>
        </p:nvSpPr>
        <p:spPr>
          <a:xfrm flipH="1">
            <a:off x="7815668" y="4906241"/>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29"/>
          <p:cNvGrpSpPr/>
          <p:nvPr/>
        </p:nvGrpSpPr>
        <p:grpSpPr>
          <a:xfrm>
            <a:off x="4695403" y="4708841"/>
            <a:ext cx="4600713" cy="150450"/>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9"/>
          <p:cNvGrpSpPr/>
          <p:nvPr/>
        </p:nvGrpSpPr>
        <p:grpSpPr>
          <a:xfrm>
            <a:off x="7352176" y="1189928"/>
            <a:ext cx="1000385" cy="883233"/>
            <a:chOff x="6472501" y="1326053"/>
            <a:chExt cx="1000385" cy="883233"/>
          </a:xfrm>
        </p:grpSpPr>
        <p:sp>
          <p:nvSpPr>
            <p:cNvPr id="534" name="Google Shape;534;p29"/>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9"/>
          <p:cNvGrpSpPr/>
          <p:nvPr/>
        </p:nvGrpSpPr>
        <p:grpSpPr>
          <a:xfrm>
            <a:off x="7352169" y="1792626"/>
            <a:ext cx="1333531" cy="2916217"/>
            <a:chOff x="7352169" y="1792626"/>
            <a:chExt cx="1333531" cy="2916217"/>
          </a:xfrm>
        </p:grpSpPr>
        <p:grpSp>
          <p:nvGrpSpPr>
            <p:cNvPr id="539" name="Google Shape;539;p29"/>
            <p:cNvGrpSpPr/>
            <p:nvPr/>
          </p:nvGrpSpPr>
          <p:grpSpPr>
            <a:xfrm>
              <a:off x="7352169" y="1792626"/>
              <a:ext cx="1333531" cy="2916217"/>
              <a:chOff x="7352169" y="1999451"/>
              <a:chExt cx="1333531" cy="2916217"/>
            </a:xfrm>
          </p:grpSpPr>
          <p:grpSp>
            <p:nvGrpSpPr>
              <p:cNvPr id="540" name="Google Shape;540;p29"/>
              <p:cNvGrpSpPr/>
              <p:nvPr/>
            </p:nvGrpSpPr>
            <p:grpSpPr>
              <a:xfrm>
                <a:off x="7788625" y="4788743"/>
                <a:ext cx="623190" cy="126925"/>
                <a:chOff x="7605347" y="4840573"/>
                <a:chExt cx="925164" cy="188427"/>
              </a:xfrm>
            </p:grpSpPr>
            <p:sp>
              <p:nvSpPr>
                <p:cNvPr id="541" name="Google Shape;541;p29"/>
                <p:cNvSpPr/>
                <p:nvPr/>
              </p:nvSpPr>
              <p:spPr>
                <a:xfrm flipH="1">
                  <a:off x="8100033" y="4840573"/>
                  <a:ext cx="429399" cy="187705"/>
                </a:xfrm>
                <a:custGeom>
                  <a:avLst/>
                  <a:gdLst/>
                  <a:ahLst/>
                  <a:cxnLst/>
                  <a:rect l="l" t="t" r="r" b="b"/>
                  <a:pathLst>
                    <a:path w="5973" h="2611" extrusionOk="0">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flipH="1">
                  <a:off x="8139206" y="4986872"/>
                  <a:ext cx="61250" cy="27965"/>
                </a:xfrm>
                <a:custGeom>
                  <a:avLst/>
                  <a:gdLst/>
                  <a:ahLst/>
                  <a:cxnLst/>
                  <a:rect l="l" t="t" r="r" b="b"/>
                  <a:pathLst>
                    <a:path w="852" h="389" extrusionOk="0">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flipH="1">
                  <a:off x="8138989" y="5014766"/>
                  <a:ext cx="10065" cy="5464"/>
                </a:xfrm>
                <a:custGeom>
                  <a:avLst/>
                  <a:gdLst/>
                  <a:ahLst/>
                  <a:cxnLst/>
                  <a:rect l="l" t="t" r="r" b="b"/>
                  <a:pathLst>
                    <a:path w="140" h="76" extrusionOk="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flipH="1">
                  <a:off x="8305710" y="5024255"/>
                  <a:ext cx="221421" cy="4529"/>
                </a:xfrm>
                <a:custGeom>
                  <a:avLst/>
                  <a:gdLst/>
                  <a:ahLst/>
                  <a:cxnLst/>
                  <a:rect l="l" t="t" r="r" b="b"/>
                  <a:pathLst>
                    <a:path w="3080" h="63" extrusionOk="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flipH="1">
                  <a:off x="8139716" y="4986872"/>
                  <a:ext cx="387415" cy="41337"/>
                </a:xfrm>
                <a:custGeom>
                  <a:avLst/>
                  <a:gdLst/>
                  <a:ahLst/>
                  <a:cxnLst/>
                  <a:rect l="l" t="t" r="r" b="b"/>
                  <a:pathLst>
                    <a:path w="5389" h="575" extrusionOk="0">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flipH="1">
                  <a:off x="8139716" y="5013040"/>
                  <a:ext cx="390794" cy="8699"/>
                </a:xfrm>
                <a:custGeom>
                  <a:avLst/>
                  <a:gdLst/>
                  <a:ahLst/>
                  <a:cxnLst/>
                  <a:rect l="l" t="t" r="r" b="b"/>
                  <a:pathLst>
                    <a:path w="5436" h="121" extrusionOk="0">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flipH="1">
                  <a:off x="8198300" y="4983996"/>
                  <a:ext cx="23436" cy="36448"/>
                </a:xfrm>
                <a:custGeom>
                  <a:avLst/>
                  <a:gdLst/>
                  <a:ahLst/>
                  <a:cxnLst/>
                  <a:rect l="l" t="t" r="r" b="b"/>
                  <a:pathLst>
                    <a:path w="326" h="507" extrusionOk="0">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flipH="1">
                  <a:off x="8276302" y="4967677"/>
                  <a:ext cx="13156" cy="19554"/>
                </a:xfrm>
                <a:custGeom>
                  <a:avLst/>
                  <a:gdLst/>
                  <a:ahLst/>
                  <a:cxnLst/>
                  <a:rect l="l" t="t" r="r" b="b"/>
                  <a:pathLst>
                    <a:path w="183" h="272" extrusionOk="0">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flipH="1">
                  <a:off x="8292765" y="4964298"/>
                  <a:ext cx="15313" cy="13443"/>
                </a:xfrm>
                <a:custGeom>
                  <a:avLst/>
                  <a:gdLst/>
                  <a:ahLst/>
                  <a:cxnLst/>
                  <a:rect l="l" t="t" r="r" b="b"/>
                  <a:pathLst>
                    <a:path w="213" h="187" extrusionOk="0">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flipH="1">
                  <a:off x="8295569" y="4954592"/>
                  <a:ext cx="24155" cy="2732"/>
                </a:xfrm>
                <a:custGeom>
                  <a:avLst/>
                  <a:gdLst/>
                  <a:ahLst/>
                  <a:cxnLst/>
                  <a:rect l="l" t="t" r="r" b="b"/>
                  <a:pathLst>
                    <a:path w="336" h="38" extrusionOk="0">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flipH="1">
                  <a:off x="8296432" y="4940430"/>
                  <a:ext cx="27893" cy="4026"/>
                </a:xfrm>
                <a:custGeom>
                  <a:avLst/>
                  <a:gdLst/>
                  <a:ahLst/>
                  <a:cxnLst/>
                  <a:rect l="l" t="t" r="r" b="b"/>
                  <a:pathLst>
                    <a:path w="388" h="56" extrusionOk="0">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flipH="1">
                  <a:off x="8237553" y="4945750"/>
                  <a:ext cx="43709" cy="25161"/>
                </a:xfrm>
                <a:custGeom>
                  <a:avLst/>
                  <a:gdLst/>
                  <a:ahLst/>
                  <a:cxnLst/>
                  <a:rect l="l" t="t" r="r" b="b"/>
                  <a:pathLst>
                    <a:path w="608" h="350" extrusionOk="0">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flipH="1">
                  <a:off x="8275008" y="4939136"/>
                  <a:ext cx="22430" cy="28468"/>
                </a:xfrm>
                <a:custGeom>
                  <a:avLst/>
                  <a:gdLst/>
                  <a:ahLst/>
                  <a:cxnLst/>
                  <a:rect l="l" t="t" r="r" b="b"/>
                  <a:pathLst>
                    <a:path w="312" h="396" extrusionOk="0">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flipH="1">
                  <a:off x="8443739" y="4954305"/>
                  <a:ext cx="83105" cy="65420"/>
                </a:xfrm>
                <a:custGeom>
                  <a:avLst/>
                  <a:gdLst/>
                  <a:ahLst/>
                  <a:cxnLst/>
                  <a:rect l="l" t="t" r="r" b="b"/>
                  <a:pathLst>
                    <a:path w="1156" h="910" extrusionOk="0">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flipH="1">
                  <a:off x="8502832" y="4859911"/>
                  <a:ext cx="2876" cy="94535"/>
                </a:xfrm>
                <a:custGeom>
                  <a:avLst/>
                  <a:gdLst/>
                  <a:ahLst/>
                  <a:cxnLst/>
                  <a:rect l="l" t="t" r="r" b="b"/>
                  <a:pathLst>
                    <a:path w="40" h="1315" extrusionOk="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flipH="1">
                  <a:off x="8347763" y="4997440"/>
                  <a:ext cx="67361" cy="3666"/>
                </a:xfrm>
                <a:custGeom>
                  <a:avLst/>
                  <a:gdLst/>
                  <a:ahLst/>
                  <a:cxnLst/>
                  <a:rect l="l" t="t" r="r" b="b"/>
                  <a:pathLst>
                    <a:path w="937" h="51" extrusionOk="0">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flipH="1">
                  <a:off x="8453011" y="4998662"/>
                  <a:ext cx="7836" cy="13300"/>
                </a:xfrm>
                <a:custGeom>
                  <a:avLst/>
                  <a:gdLst/>
                  <a:ahLst/>
                  <a:cxnLst/>
                  <a:rect l="l" t="t" r="r" b="b"/>
                  <a:pathLst>
                    <a:path w="109" h="185" extrusionOk="0">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flipH="1">
                  <a:off x="8468252" y="4977741"/>
                  <a:ext cx="9849" cy="9058"/>
                </a:xfrm>
                <a:custGeom>
                  <a:avLst/>
                  <a:gdLst/>
                  <a:ahLst/>
                  <a:cxnLst/>
                  <a:rect l="l" t="t" r="r" b="b"/>
                  <a:pathLst>
                    <a:path w="137" h="126" extrusionOk="0">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flipH="1">
                  <a:off x="8488382" y="4967245"/>
                  <a:ext cx="13947" cy="5823"/>
                </a:xfrm>
                <a:custGeom>
                  <a:avLst/>
                  <a:gdLst/>
                  <a:ahLst/>
                  <a:cxnLst/>
                  <a:rect l="l" t="t" r="r" b="b"/>
                  <a:pathLst>
                    <a:path w="194" h="81" extrusionOk="0">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flipH="1">
                  <a:off x="8512106" y="4963866"/>
                  <a:ext cx="7548" cy="3666"/>
                </a:xfrm>
                <a:custGeom>
                  <a:avLst/>
                  <a:gdLst/>
                  <a:ahLst/>
                  <a:cxnLst/>
                  <a:rect l="l" t="t" r="r" b="b"/>
                  <a:pathLst>
                    <a:path w="105" h="51" extrusionOk="0">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flipH="1">
                  <a:off x="8296647" y="4914836"/>
                  <a:ext cx="791" cy="27462"/>
                </a:xfrm>
                <a:custGeom>
                  <a:avLst/>
                  <a:gdLst/>
                  <a:ahLst/>
                  <a:cxnLst/>
                  <a:rect l="l" t="t" r="r" b="b"/>
                  <a:pathLst>
                    <a:path w="11" h="382" extrusionOk="0">
                      <a:moveTo>
                        <a:pt x="0" y="1"/>
                      </a:moveTo>
                      <a:lnTo>
                        <a:pt x="7" y="382"/>
                      </a:lnTo>
                      <a:lnTo>
                        <a:pt x="10" y="382"/>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flipH="1">
                  <a:off x="8296867" y="4914621"/>
                  <a:ext cx="206540" cy="34363"/>
                </a:xfrm>
                <a:custGeom>
                  <a:avLst/>
                  <a:gdLst/>
                  <a:ahLst/>
                  <a:cxnLst/>
                  <a:rect l="l" t="t" r="r" b="b"/>
                  <a:pathLst>
                    <a:path w="2873" h="478" extrusionOk="0">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296647" y="4940430"/>
                  <a:ext cx="27390" cy="2588"/>
                </a:xfrm>
                <a:custGeom>
                  <a:avLst/>
                  <a:gdLst/>
                  <a:ahLst/>
                  <a:cxnLst/>
                  <a:rect l="l" t="t" r="r" b="b"/>
                  <a:pathLst>
                    <a:path w="381" h="36" extrusionOk="0">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8528066" y="4935254"/>
                  <a:ext cx="647" cy="3163"/>
                </a:xfrm>
                <a:custGeom>
                  <a:avLst/>
                  <a:gdLst/>
                  <a:ahLst/>
                  <a:cxnLst/>
                  <a:rect l="l" t="t" r="r" b="b"/>
                  <a:pathLst>
                    <a:path w="9" h="44" extrusionOk="0">
                      <a:moveTo>
                        <a:pt x="1" y="0"/>
                      </a:moveTo>
                      <a:lnTo>
                        <a:pt x="8" y="43"/>
                      </a:lnTo>
                      <a:lnTo>
                        <a:pt x="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4630" y="4933169"/>
                  <a:ext cx="23508" cy="16607"/>
                </a:xfrm>
                <a:custGeom>
                  <a:avLst/>
                  <a:gdLst/>
                  <a:ahLst/>
                  <a:cxnLst/>
                  <a:rect l="l" t="t" r="r" b="b"/>
                  <a:pathLst>
                    <a:path w="327" h="231" extrusionOk="0">
                      <a:moveTo>
                        <a:pt x="316" y="1"/>
                      </a:moveTo>
                      <a:lnTo>
                        <a:pt x="0" y="29"/>
                      </a:lnTo>
                      <a:lnTo>
                        <a:pt x="0" y="72"/>
                      </a:lnTo>
                      <a:lnTo>
                        <a:pt x="22" y="231"/>
                      </a:lnTo>
                      <a:lnTo>
                        <a:pt x="327" y="223"/>
                      </a:lnTo>
                      <a:cubicBezTo>
                        <a:pt x="323" y="170"/>
                        <a:pt x="320" y="94"/>
                        <a:pt x="316"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8503048" y="4932953"/>
                  <a:ext cx="2444" cy="16319"/>
                </a:xfrm>
                <a:custGeom>
                  <a:avLst/>
                  <a:gdLst/>
                  <a:ahLst/>
                  <a:cxnLst/>
                  <a:rect l="l" t="t" r="r" b="b"/>
                  <a:pathLst>
                    <a:path w="34" h="227" extrusionOk="0">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7605347" y="4840573"/>
                  <a:ext cx="430190" cy="187633"/>
                </a:xfrm>
                <a:custGeom>
                  <a:avLst/>
                  <a:gdLst/>
                  <a:ahLst/>
                  <a:cxnLst/>
                  <a:rect l="l" t="t" r="r" b="b"/>
                  <a:pathLst>
                    <a:path w="5984" h="2610" extrusionOk="0">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7644303" y="4986081"/>
                  <a:ext cx="61466" cy="28468"/>
                </a:xfrm>
                <a:custGeom>
                  <a:avLst/>
                  <a:gdLst/>
                  <a:ahLst/>
                  <a:cxnLst/>
                  <a:rect l="l" t="t" r="r" b="b"/>
                  <a:pathLst>
                    <a:path w="855" h="396" extrusionOk="0">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flipH="1">
                  <a:off x="7811239" y="5025334"/>
                  <a:ext cx="221206" cy="3666"/>
                </a:xfrm>
                <a:custGeom>
                  <a:avLst/>
                  <a:gdLst/>
                  <a:ahLst/>
                  <a:cxnLst/>
                  <a:rect l="l" t="t" r="r" b="b"/>
                  <a:pathLst>
                    <a:path w="3077" h="51" extrusionOk="0">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flipH="1">
                  <a:off x="7645102" y="4986081"/>
                  <a:ext cx="387343" cy="42128"/>
                </a:xfrm>
                <a:custGeom>
                  <a:avLst/>
                  <a:gdLst/>
                  <a:ahLst/>
                  <a:cxnLst/>
                  <a:rect l="l" t="t" r="r" b="b"/>
                  <a:pathLst>
                    <a:path w="5388" h="586" extrusionOk="0">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flipH="1">
                  <a:off x="7645317" y="5011962"/>
                  <a:ext cx="390506" cy="10136"/>
                </a:xfrm>
                <a:custGeom>
                  <a:avLst/>
                  <a:gdLst/>
                  <a:ahLst/>
                  <a:cxnLst/>
                  <a:rect l="l" t="t" r="r" b="b"/>
                  <a:pathLst>
                    <a:path w="5432" h="141" extrusionOk="0">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flipH="1">
                  <a:off x="7703685" y="4983421"/>
                  <a:ext cx="23508" cy="36520"/>
                </a:xfrm>
                <a:custGeom>
                  <a:avLst/>
                  <a:gdLst/>
                  <a:ahLst/>
                  <a:cxnLst/>
                  <a:rect l="l" t="t" r="r" b="b"/>
                  <a:pathLst>
                    <a:path w="327" h="508" extrusionOk="0">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flipH="1">
                  <a:off x="7781831" y="4967461"/>
                  <a:ext cx="13012" cy="19482"/>
                </a:xfrm>
                <a:custGeom>
                  <a:avLst/>
                  <a:gdLst/>
                  <a:ahLst/>
                  <a:cxnLst/>
                  <a:rect l="l" t="t" r="r" b="b"/>
                  <a:pathLst>
                    <a:path w="181" h="271" extrusionOk="0">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flipH="1">
                  <a:off x="7798366" y="4964082"/>
                  <a:ext cx="15313" cy="13372"/>
                </a:xfrm>
                <a:custGeom>
                  <a:avLst/>
                  <a:gdLst/>
                  <a:ahLst/>
                  <a:cxnLst/>
                  <a:rect l="l" t="t" r="r" b="b"/>
                  <a:pathLst>
                    <a:path w="213" h="186" extrusionOk="0">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flipH="1">
                  <a:off x="7801242" y="4954377"/>
                  <a:ext cx="24011" cy="2876"/>
                </a:xfrm>
                <a:custGeom>
                  <a:avLst/>
                  <a:gdLst/>
                  <a:ahLst/>
                  <a:cxnLst/>
                  <a:rect l="l" t="t" r="r" b="b"/>
                  <a:pathLst>
                    <a:path w="334" h="40" extrusionOk="0">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flipH="1">
                  <a:off x="7802249" y="4940430"/>
                  <a:ext cx="27678" cy="4026"/>
                </a:xfrm>
                <a:custGeom>
                  <a:avLst/>
                  <a:gdLst/>
                  <a:ahLst/>
                  <a:cxnLst/>
                  <a:rect l="l" t="t" r="r" b="b"/>
                  <a:pathLst>
                    <a:path w="385" h="56" extrusionOk="0">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flipH="1">
                  <a:off x="7743370" y="4945247"/>
                  <a:ext cx="43422" cy="25449"/>
                </a:xfrm>
                <a:custGeom>
                  <a:avLst/>
                  <a:gdLst/>
                  <a:ahLst/>
                  <a:cxnLst/>
                  <a:rect l="l" t="t" r="r" b="b"/>
                  <a:pathLst>
                    <a:path w="604" h="354" extrusionOk="0">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flipH="1">
                  <a:off x="7780537" y="4938848"/>
                  <a:ext cx="22789" cy="28468"/>
                </a:xfrm>
                <a:custGeom>
                  <a:avLst/>
                  <a:gdLst/>
                  <a:ahLst/>
                  <a:cxnLst/>
                  <a:rect l="l" t="t" r="r" b="b"/>
                  <a:pathLst>
                    <a:path w="317" h="396" extrusionOk="0">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flipH="1">
                  <a:off x="7949053" y="4955024"/>
                  <a:ext cx="83392" cy="65420"/>
                </a:xfrm>
                <a:custGeom>
                  <a:avLst/>
                  <a:gdLst/>
                  <a:ahLst/>
                  <a:cxnLst/>
                  <a:rect l="l" t="t" r="r" b="b"/>
                  <a:pathLst>
                    <a:path w="1160" h="910" extrusionOk="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flipH="1">
                  <a:off x="8008649" y="4860702"/>
                  <a:ext cx="3163" cy="94751"/>
                </a:xfrm>
                <a:custGeom>
                  <a:avLst/>
                  <a:gdLst/>
                  <a:ahLst/>
                  <a:cxnLst/>
                  <a:rect l="l" t="t" r="r" b="b"/>
                  <a:pathLst>
                    <a:path w="44" h="1318" extrusionOk="0">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flipH="1">
                  <a:off x="7853077" y="4997440"/>
                  <a:ext cx="67648" cy="3954"/>
                </a:xfrm>
                <a:custGeom>
                  <a:avLst/>
                  <a:gdLst/>
                  <a:ahLst/>
                  <a:cxnLst/>
                  <a:rect l="l" t="t" r="r" b="b"/>
                  <a:pathLst>
                    <a:path w="941" h="55" extrusionOk="0">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flipH="1">
                  <a:off x="7958325" y="4999453"/>
                  <a:ext cx="7836" cy="13012"/>
                </a:xfrm>
                <a:custGeom>
                  <a:avLst/>
                  <a:gdLst/>
                  <a:ahLst/>
                  <a:cxnLst/>
                  <a:rect l="l" t="t" r="r" b="b"/>
                  <a:pathLst>
                    <a:path w="109" h="181" extrusionOk="0">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flipH="1">
                  <a:off x="7973782" y="4978460"/>
                  <a:ext cx="9921" cy="8842"/>
                </a:xfrm>
                <a:custGeom>
                  <a:avLst/>
                  <a:gdLst/>
                  <a:ahLst/>
                  <a:cxnLst/>
                  <a:rect l="l" t="t" r="r" b="b"/>
                  <a:pathLst>
                    <a:path w="138" h="123" extrusionOk="0">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flipH="1">
                  <a:off x="7993911" y="4968036"/>
                  <a:ext cx="13947" cy="5823"/>
                </a:xfrm>
                <a:custGeom>
                  <a:avLst/>
                  <a:gdLst/>
                  <a:ahLst/>
                  <a:cxnLst/>
                  <a:rect l="l" t="t" r="r" b="b"/>
                  <a:pathLst>
                    <a:path w="194" h="81" extrusionOk="0">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flipH="1">
                  <a:off x="8017707" y="4964657"/>
                  <a:ext cx="7548" cy="3738"/>
                </a:xfrm>
                <a:custGeom>
                  <a:avLst/>
                  <a:gdLst/>
                  <a:ahLst/>
                  <a:cxnLst/>
                  <a:rect l="l" t="t" r="r" b="b"/>
                  <a:pathLst>
                    <a:path w="105" h="52" extrusionOk="0">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flipH="1">
                  <a:off x="7802535" y="4914333"/>
                  <a:ext cx="791" cy="27965"/>
                </a:xfrm>
                <a:custGeom>
                  <a:avLst/>
                  <a:gdLst/>
                  <a:ahLst/>
                  <a:cxnLst/>
                  <a:rect l="l" t="t" r="r" b="b"/>
                  <a:pathLst>
                    <a:path w="11" h="389" extrusionOk="0">
                      <a:moveTo>
                        <a:pt x="1" y="1"/>
                      </a:moveTo>
                      <a:lnTo>
                        <a:pt x="11" y="389"/>
                      </a:lnTo>
                      <a:lnTo>
                        <a:pt x="11" y="385"/>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flipH="1">
                  <a:off x="7802540" y="4914333"/>
                  <a:ext cx="206684" cy="35729"/>
                </a:xfrm>
                <a:custGeom>
                  <a:avLst/>
                  <a:gdLst/>
                  <a:ahLst/>
                  <a:cxnLst/>
                  <a:rect l="l" t="t" r="r" b="b"/>
                  <a:pathLst>
                    <a:path w="2875" h="497" extrusionOk="0">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flipH="1">
                  <a:off x="7802536" y="4940430"/>
                  <a:ext cx="27390" cy="2588"/>
                </a:xfrm>
                <a:custGeom>
                  <a:avLst/>
                  <a:gdLst/>
                  <a:ahLst/>
                  <a:cxnLst/>
                  <a:rect l="l" t="t" r="r" b="b"/>
                  <a:pathLst>
                    <a:path w="381" h="36" extrusionOk="0">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flipH="1">
                  <a:off x="8033955" y="4936260"/>
                  <a:ext cx="575" cy="2947"/>
                </a:xfrm>
                <a:custGeom>
                  <a:avLst/>
                  <a:gdLst/>
                  <a:ahLst/>
                  <a:cxnLst/>
                  <a:rect l="l" t="t" r="r" b="b"/>
                  <a:pathLst>
                    <a:path w="8" h="41" extrusionOk="0">
                      <a:moveTo>
                        <a:pt x="1" y="1"/>
                      </a:moveTo>
                      <a:lnTo>
                        <a:pt x="8" y="40"/>
                      </a:lnTo>
                      <a:lnTo>
                        <a:pt x="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flipH="1">
                  <a:off x="8010447" y="4933960"/>
                  <a:ext cx="23580" cy="16822"/>
                </a:xfrm>
                <a:custGeom>
                  <a:avLst/>
                  <a:gdLst/>
                  <a:ahLst/>
                  <a:cxnLst/>
                  <a:rect l="l" t="t" r="r" b="b"/>
                  <a:pathLst>
                    <a:path w="328" h="234" extrusionOk="0">
                      <a:moveTo>
                        <a:pt x="320" y="1"/>
                      </a:moveTo>
                      <a:lnTo>
                        <a:pt x="1" y="33"/>
                      </a:lnTo>
                      <a:lnTo>
                        <a:pt x="1" y="72"/>
                      </a:lnTo>
                      <a:lnTo>
                        <a:pt x="26" y="234"/>
                      </a:lnTo>
                      <a:lnTo>
                        <a:pt x="327" y="223"/>
                      </a:lnTo>
                      <a:cubicBezTo>
                        <a:pt x="324" y="169"/>
                        <a:pt x="320" y="94"/>
                        <a:pt x="320"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flipH="1">
                  <a:off x="8008649" y="4933672"/>
                  <a:ext cx="2372" cy="16391"/>
                </a:xfrm>
                <a:custGeom>
                  <a:avLst/>
                  <a:gdLst/>
                  <a:ahLst/>
                  <a:cxnLst/>
                  <a:rect l="l" t="t" r="r" b="b"/>
                  <a:pathLst>
                    <a:path w="33" h="228" extrusionOk="0">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9"/>
              <p:cNvSpPr/>
              <p:nvPr/>
            </p:nvSpPr>
            <p:spPr>
              <a:xfrm flipH="1">
                <a:off x="7352169" y="2317256"/>
                <a:ext cx="531159" cy="563531"/>
              </a:xfrm>
              <a:custGeom>
                <a:avLst/>
                <a:gdLst/>
                <a:ahLst/>
                <a:cxnLst/>
                <a:rect l="l" t="t" r="r" b="b"/>
                <a:pathLst>
                  <a:path w="10967" h="11636" extrusionOk="0">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flipH="1">
                <a:off x="8108534" y="2060426"/>
                <a:ext cx="254077" cy="497618"/>
              </a:xfrm>
              <a:custGeom>
                <a:avLst/>
                <a:gdLst/>
                <a:ahLst/>
                <a:cxnLst/>
                <a:rect l="l" t="t" r="r" b="b"/>
                <a:pathLst>
                  <a:path w="5246" h="10275" extrusionOk="0">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flipH="1">
                <a:off x="8125245" y="2187557"/>
                <a:ext cx="22134" cy="20002"/>
              </a:xfrm>
              <a:custGeom>
                <a:avLst/>
                <a:gdLst/>
                <a:ahLst/>
                <a:cxnLst/>
                <a:rect l="l" t="t" r="r" b="b"/>
                <a:pathLst>
                  <a:path w="457" h="413" extrusionOk="0">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flipH="1">
                <a:off x="8116237" y="2182036"/>
                <a:ext cx="35501" cy="11139"/>
              </a:xfrm>
              <a:custGeom>
                <a:avLst/>
                <a:gdLst/>
                <a:ahLst/>
                <a:cxnLst/>
                <a:rect l="l" t="t" r="r" b="b"/>
                <a:pathLst>
                  <a:path w="733" h="230" extrusionOk="0">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flipH="1">
                <a:off x="8227291" y="2189688"/>
                <a:ext cx="22812" cy="19953"/>
              </a:xfrm>
              <a:custGeom>
                <a:avLst/>
                <a:gdLst/>
                <a:ahLst/>
                <a:cxnLst/>
                <a:rect l="l" t="t" r="r" b="b"/>
                <a:pathLst>
                  <a:path w="471" h="412" extrusionOk="0">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flipH="1">
                <a:off x="8219106" y="2184264"/>
                <a:ext cx="35743" cy="11042"/>
              </a:xfrm>
              <a:custGeom>
                <a:avLst/>
                <a:gdLst/>
                <a:ahLst/>
                <a:cxnLst/>
                <a:rect l="l" t="t" r="r" b="b"/>
                <a:pathLst>
                  <a:path w="738" h="228" extrusionOk="0">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flipH="1">
                <a:off x="8110277" y="2038196"/>
                <a:ext cx="255433" cy="208249"/>
              </a:xfrm>
              <a:custGeom>
                <a:avLst/>
                <a:gdLst/>
                <a:ahLst/>
                <a:cxnLst/>
                <a:rect l="l" t="t" r="r" b="b"/>
                <a:pathLst>
                  <a:path w="5274" h="4300" extrusionOk="0">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flipH="1">
                <a:off x="8186995" y="2351061"/>
                <a:ext cx="87275" cy="52353"/>
              </a:xfrm>
              <a:custGeom>
                <a:avLst/>
                <a:gdLst/>
                <a:ahLst/>
                <a:cxnLst/>
                <a:rect l="l" t="t" r="r" b="b"/>
                <a:pathLst>
                  <a:path w="1802" h="1081" extrusionOk="0">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flipH="1">
                <a:off x="8220172" y="2167119"/>
                <a:ext cx="35888" cy="5521"/>
              </a:xfrm>
              <a:custGeom>
                <a:avLst/>
                <a:gdLst/>
                <a:ahLst/>
                <a:cxnLst/>
                <a:rect l="l" t="t" r="r" b="b"/>
                <a:pathLst>
                  <a:path w="741" h="114" extrusionOk="0">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flipH="1">
                <a:off x="8121855" y="2150992"/>
                <a:ext cx="35259" cy="8863"/>
              </a:xfrm>
              <a:custGeom>
                <a:avLst/>
                <a:gdLst/>
                <a:ahLst/>
                <a:cxnLst/>
                <a:rect l="l" t="t" r="r" b="b"/>
                <a:pathLst>
                  <a:path w="728" h="183" extrusionOk="0">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flipH="1">
                <a:off x="8173241" y="2285291"/>
                <a:ext cx="42475" cy="14965"/>
              </a:xfrm>
              <a:custGeom>
                <a:avLst/>
                <a:gdLst/>
                <a:ahLst/>
                <a:cxnLst/>
                <a:rect l="l" t="t" r="r" b="b"/>
                <a:pathLst>
                  <a:path w="877" h="309" extrusionOk="0">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flipH="1">
                <a:off x="8315292" y="1999451"/>
                <a:ext cx="80495" cy="77682"/>
              </a:xfrm>
              <a:custGeom>
                <a:avLst/>
                <a:gdLst/>
                <a:ahLst/>
                <a:cxnLst/>
                <a:rect l="l" t="t" r="r" b="b"/>
                <a:pathLst>
                  <a:path w="1662" h="1604" extrusionOk="0">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flipH="1">
                <a:off x="8355587" y="2171817"/>
                <a:ext cx="47900" cy="78892"/>
              </a:xfrm>
              <a:custGeom>
                <a:avLst/>
                <a:gdLst/>
                <a:ahLst/>
                <a:cxnLst/>
                <a:rect l="l" t="t" r="r" b="b"/>
                <a:pathLst>
                  <a:path w="989" h="1629" extrusionOk="0">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flipH="1">
                <a:off x="8366727" y="2187945"/>
                <a:ext cx="21940" cy="44168"/>
              </a:xfrm>
              <a:custGeom>
                <a:avLst/>
                <a:gdLst/>
                <a:ahLst/>
                <a:cxnLst/>
                <a:rect l="l" t="t" r="r" b="b"/>
                <a:pathLst>
                  <a:path w="453" h="912" extrusionOk="0">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flipH="1">
                <a:off x="7720053" y="2405110"/>
                <a:ext cx="955428" cy="792751"/>
              </a:xfrm>
              <a:custGeom>
                <a:avLst/>
                <a:gdLst/>
                <a:ahLst/>
                <a:cxnLst/>
                <a:rect l="l" t="t" r="r" b="b"/>
                <a:pathLst>
                  <a:path w="19727" h="16369" extrusionOk="0">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flipH="1">
                <a:off x="8407070" y="2495676"/>
                <a:ext cx="61025" cy="275567"/>
              </a:xfrm>
              <a:custGeom>
                <a:avLst/>
                <a:gdLst/>
                <a:ahLst/>
                <a:cxnLst/>
                <a:rect l="l" t="t" r="r" b="b"/>
                <a:pathLst>
                  <a:path w="1260" h="5690" extrusionOk="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flipH="1">
                <a:off x="8016273" y="2499309"/>
                <a:ext cx="35985" cy="288643"/>
              </a:xfrm>
              <a:custGeom>
                <a:avLst/>
                <a:gdLst/>
                <a:ahLst/>
                <a:cxnLst/>
                <a:rect l="l" t="t" r="r" b="b"/>
                <a:pathLst>
                  <a:path w="743" h="5960" extrusionOk="0">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flipH="1">
                <a:off x="8275432" y="2450296"/>
                <a:ext cx="90617" cy="42279"/>
              </a:xfrm>
              <a:custGeom>
                <a:avLst/>
                <a:gdLst/>
                <a:ahLst/>
                <a:cxnLst/>
                <a:rect l="l" t="t" r="r" b="b"/>
                <a:pathLst>
                  <a:path w="1871" h="873" extrusionOk="0">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flipH="1">
                <a:off x="8175662" y="2446277"/>
                <a:ext cx="68338" cy="49108"/>
              </a:xfrm>
              <a:custGeom>
                <a:avLst/>
                <a:gdLst/>
                <a:ahLst/>
                <a:cxnLst/>
                <a:rect l="l" t="t" r="r" b="b"/>
                <a:pathLst>
                  <a:path w="1411" h="1014" extrusionOk="0">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flipH="1">
                <a:off x="8248311" y="2475335"/>
                <a:ext cx="15014" cy="131148"/>
              </a:xfrm>
              <a:custGeom>
                <a:avLst/>
                <a:gdLst/>
                <a:ahLst/>
                <a:cxnLst/>
                <a:rect l="l" t="t" r="r" b="b"/>
                <a:pathLst>
                  <a:path w="310" h="2708" extrusionOk="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flipH="1">
                <a:off x="8495167" y="2979504"/>
                <a:ext cx="156195" cy="39519"/>
              </a:xfrm>
              <a:custGeom>
                <a:avLst/>
                <a:gdLst/>
                <a:ahLst/>
                <a:cxnLst/>
                <a:rect l="l" t="t" r="r" b="b"/>
                <a:pathLst>
                  <a:path w="3225" h="816" extrusionOk="0">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flipH="1">
                <a:off x="8493811" y="2960180"/>
                <a:ext cx="142392" cy="59666"/>
              </a:xfrm>
              <a:custGeom>
                <a:avLst/>
                <a:gdLst/>
                <a:ahLst/>
                <a:cxnLst/>
                <a:rect l="l" t="t" r="r" b="b"/>
                <a:pathLst>
                  <a:path w="2940" h="1232" extrusionOk="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flipH="1">
                <a:off x="7734980" y="2699911"/>
                <a:ext cx="77250" cy="110469"/>
              </a:xfrm>
              <a:custGeom>
                <a:avLst/>
                <a:gdLst/>
                <a:ahLst/>
                <a:cxnLst/>
                <a:rect l="l" t="t" r="r" b="b"/>
                <a:pathLst>
                  <a:path w="1595" h="2281" extrusionOk="0">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flipH="1">
                <a:off x="7738128" y="2702332"/>
                <a:ext cx="88196" cy="85963"/>
              </a:xfrm>
              <a:custGeom>
                <a:avLst/>
                <a:gdLst/>
                <a:ahLst/>
                <a:cxnLst/>
                <a:rect l="l" t="t" r="r" b="b"/>
                <a:pathLst>
                  <a:path w="1821" h="1775" extrusionOk="0">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flipH="1">
                <a:off x="8307785" y="2605131"/>
                <a:ext cx="42136" cy="39906"/>
              </a:xfrm>
              <a:custGeom>
                <a:avLst/>
                <a:gdLst/>
                <a:ahLst/>
                <a:cxnLst/>
                <a:rect l="l" t="t" r="r" b="b"/>
                <a:pathLst>
                  <a:path w="870" h="824" extrusionOk="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flipH="1">
                <a:off x="8571303" y="2808493"/>
                <a:ext cx="42330" cy="39858"/>
              </a:xfrm>
              <a:custGeom>
                <a:avLst/>
                <a:gdLst/>
                <a:ahLst/>
                <a:cxnLst/>
                <a:rect l="l" t="t" r="r" b="b"/>
                <a:pathLst>
                  <a:path w="874" h="823" extrusionOk="0">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flipH="1">
                <a:off x="7945853" y="2606293"/>
                <a:ext cx="42136" cy="39906"/>
              </a:xfrm>
              <a:custGeom>
                <a:avLst/>
                <a:gdLst/>
                <a:ahLst/>
                <a:cxnLst/>
                <a:rect l="l" t="t" r="r" b="b"/>
                <a:pathLst>
                  <a:path w="870" h="824" extrusionOk="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flipH="1">
                <a:off x="8026880" y="3084357"/>
                <a:ext cx="42282" cy="39955"/>
              </a:xfrm>
              <a:custGeom>
                <a:avLst/>
                <a:gdLst/>
                <a:ahLst/>
                <a:cxnLst/>
                <a:rect l="l" t="t" r="r" b="b"/>
                <a:pathLst>
                  <a:path w="873" h="825" extrusionOk="0">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flipH="1">
                <a:off x="8335585" y="3084357"/>
                <a:ext cx="42330" cy="39955"/>
              </a:xfrm>
              <a:custGeom>
                <a:avLst/>
                <a:gdLst/>
                <a:ahLst/>
                <a:cxnLst/>
                <a:rect l="l" t="t" r="r" b="b"/>
                <a:pathLst>
                  <a:path w="874" h="825" extrusionOk="0">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flipH="1">
                <a:off x="8212519" y="2910732"/>
                <a:ext cx="42330" cy="39858"/>
              </a:xfrm>
              <a:custGeom>
                <a:avLst/>
                <a:gdLst/>
                <a:ahLst/>
                <a:cxnLst/>
                <a:rect l="l" t="t" r="r" b="b"/>
                <a:pathLst>
                  <a:path w="874" h="823" extrusionOk="0">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flipH="1">
                <a:off x="8151689" y="2708047"/>
                <a:ext cx="23683" cy="22423"/>
              </a:xfrm>
              <a:custGeom>
                <a:avLst/>
                <a:gdLst/>
                <a:ahLst/>
                <a:cxnLst/>
                <a:rect l="l" t="t" r="r" b="b"/>
                <a:pathLst>
                  <a:path w="489" h="463" extrusionOk="0">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flipH="1">
                <a:off x="8117448" y="2554666"/>
                <a:ext cx="23683" cy="22472"/>
              </a:xfrm>
              <a:custGeom>
                <a:avLst/>
                <a:gdLst/>
                <a:ahLst/>
                <a:cxnLst/>
                <a:rect l="l" t="t" r="r" b="b"/>
                <a:pathLst>
                  <a:path w="489" h="464" extrusionOk="0">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flipH="1">
                <a:off x="8336457" y="2823846"/>
                <a:ext cx="23732" cy="22423"/>
              </a:xfrm>
              <a:custGeom>
                <a:avLst/>
                <a:gdLst/>
                <a:ahLst/>
                <a:cxnLst/>
                <a:rect l="l" t="t" r="r" b="b"/>
                <a:pathLst>
                  <a:path w="490" h="463" extrusionOk="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flipH="1">
                <a:off x="8526988" y="2603823"/>
                <a:ext cx="23829" cy="22375"/>
              </a:xfrm>
              <a:custGeom>
                <a:avLst/>
                <a:gdLst/>
                <a:ahLst/>
                <a:cxnLst/>
                <a:rect l="l" t="t" r="r" b="b"/>
                <a:pathLst>
                  <a:path w="492" h="462" extrusionOk="0">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flipH="1">
                <a:off x="8177213" y="3063145"/>
                <a:ext cx="23732" cy="22375"/>
              </a:xfrm>
              <a:custGeom>
                <a:avLst/>
                <a:gdLst/>
                <a:ahLst/>
                <a:cxnLst/>
                <a:rect l="l" t="t" r="r" b="b"/>
                <a:pathLst>
                  <a:path w="490" h="462" extrusionOk="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flipH="1">
                <a:off x="8084417" y="2897365"/>
                <a:ext cx="23683" cy="22423"/>
              </a:xfrm>
              <a:custGeom>
                <a:avLst/>
                <a:gdLst/>
                <a:ahLst/>
                <a:cxnLst/>
                <a:rect l="l" t="t" r="r" b="b"/>
                <a:pathLst>
                  <a:path w="489" h="463" extrusionOk="0">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flipH="1">
                <a:off x="7857555" y="3164991"/>
                <a:ext cx="593008" cy="1690546"/>
              </a:xfrm>
              <a:custGeom>
                <a:avLst/>
                <a:gdLst/>
                <a:ahLst/>
                <a:cxnLst/>
                <a:rect l="l" t="t" r="r" b="b"/>
                <a:pathLst>
                  <a:path w="12244" h="34907" extrusionOk="0">
                    <a:moveTo>
                      <a:pt x="1" y="0"/>
                    </a:moveTo>
                    <a:lnTo>
                      <a:pt x="1" y="34907"/>
                    </a:lnTo>
                    <a:lnTo>
                      <a:pt x="5062" y="34713"/>
                    </a:lnTo>
                    <a:lnTo>
                      <a:pt x="5496" y="4799"/>
                    </a:lnTo>
                    <a:lnTo>
                      <a:pt x="7212" y="34832"/>
                    </a:lnTo>
                    <a:lnTo>
                      <a:pt x="12244" y="34713"/>
                    </a:lnTo>
                    <a:lnTo>
                      <a:pt x="10055" y="611"/>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flipH="1">
                <a:off x="8316988" y="3177442"/>
                <a:ext cx="4940" cy="1671271"/>
              </a:xfrm>
              <a:custGeom>
                <a:avLst/>
                <a:gdLst/>
                <a:ahLst/>
                <a:cxnLst/>
                <a:rect l="l" t="t" r="r" b="b"/>
                <a:pathLst>
                  <a:path w="102" h="34509" extrusionOk="0">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flipH="1">
                <a:off x="7980481" y="3191729"/>
                <a:ext cx="90084" cy="1656984"/>
              </a:xfrm>
              <a:custGeom>
                <a:avLst/>
                <a:gdLst/>
                <a:ahLst/>
                <a:cxnLst/>
                <a:rect l="l" t="t" r="r" b="b"/>
                <a:pathLst>
                  <a:path w="1860" h="34214" extrusionOk="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flipH="1">
                <a:off x="8159680" y="3181268"/>
                <a:ext cx="26493" cy="182823"/>
              </a:xfrm>
              <a:custGeom>
                <a:avLst/>
                <a:gdLst/>
                <a:ahLst/>
                <a:cxnLst/>
                <a:rect l="l" t="t" r="r" b="b"/>
                <a:pathLst>
                  <a:path w="547" h="3775" extrusionOk="0">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flipH="1">
                <a:off x="8189224" y="3198606"/>
                <a:ext cx="25572" cy="24651"/>
              </a:xfrm>
              <a:custGeom>
                <a:avLst/>
                <a:gdLst/>
                <a:ahLst/>
                <a:cxnLst/>
                <a:rect l="l" t="t" r="r" b="b"/>
                <a:pathLst>
                  <a:path w="528" h="509" extrusionOk="0">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flipH="1">
                <a:off x="8016411" y="2913589"/>
                <a:ext cx="669289" cy="285204"/>
              </a:xfrm>
              <a:custGeom>
                <a:avLst/>
                <a:gdLst/>
                <a:ahLst/>
                <a:cxnLst/>
                <a:rect l="l" t="t" r="r" b="b"/>
                <a:pathLst>
                  <a:path w="13819" h="5889" extrusionOk="0">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29"/>
            <p:cNvSpPr/>
            <p:nvPr/>
          </p:nvSpPr>
          <p:spPr>
            <a:xfrm rot="-5400000">
              <a:off x="8133000" y="2006075"/>
              <a:ext cx="87600" cy="27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29"/>
          <p:cNvGrpSpPr/>
          <p:nvPr/>
        </p:nvGrpSpPr>
        <p:grpSpPr>
          <a:xfrm>
            <a:off x="591096" y="2830324"/>
            <a:ext cx="519733" cy="485268"/>
            <a:chOff x="4694531" y="2250235"/>
            <a:chExt cx="1090502" cy="1018186"/>
          </a:xfrm>
        </p:grpSpPr>
        <p:sp>
          <p:nvSpPr>
            <p:cNvPr id="636" name="Google Shape;636;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9"/>
          <p:cNvGrpSpPr/>
          <p:nvPr/>
        </p:nvGrpSpPr>
        <p:grpSpPr>
          <a:xfrm>
            <a:off x="1433177" y="4004850"/>
            <a:ext cx="335765" cy="313500"/>
            <a:chOff x="4694531" y="2250235"/>
            <a:chExt cx="1090502" cy="1018186"/>
          </a:xfrm>
        </p:grpSpPr>
        <p:sp>
          <p:nvSpPr>
            <p:cNvPr id="641" name="Google Shape;64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Maryland Terrapins - Wikipedia">
            <a:extLst>
              <a:ext uri="{FF2B5EF4-FFF2-40B4-BE49-F238E27FC236}">
                <a16:creationId xmlns:a16="http://schemas.microsoft.com/office/drawing/2014/main" id="{10155B0C-CC25-911B-BEE0-2BDC31C24648}"/>
              </a:ext>
            </a:extLst>
          </p:cNvPr>
          <p:cNvPicPr>
            <a:picLocks noChangeAspect="1"/>
          </p:cNvPicPr>
          <p:nvPr/>
        </p:nvPicPr>
        <p:blipFill>
          <a:blip r:embed="rId3"/>
          <a:stretch>
            <a:fillRect/>
          </a:stretch>
        </p:blipFill>
        <p:spPr>
          <a:xfrm>
            <a:off x="178746" y="171479"/>
            <a:ext cx="358079" cy="3818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783"/>
        <p:cNvGrpSpPr/>
        <p:nvPr/>
      </p:nvGrpSpPr>
      <p:grpSpPr>
        <a:xfrm>
          <a:off x="0" y="0"/>
          <a:ext cx="0" cy="0"/>
          <a:chOff x="0" y="0"/>
          <a:chExt cx="0" cy="0"/>
        </a:xfrm>
      </p:grpSpPr>
      <p:sp>
        <p:nvSpPr>
          <p:cNvPr id="788" name="Google Shape;788;p32"/>
          <p:cNvSpPr txBox="1">
            <a:spLocks noGrp="1"/>
          </p:cNvSpPr>
          <p:nvPr>
            <p:ph type="ctrTitle"/>
          </p:nvPr>
        </p:nvSpPr>
        <p:spPr>
          <a:xfrm>
            <a:off x="2110910" y="1500425"/>
            <a:ext cx="3705712" cy="361088"/>
          </a:xfrm>
          <a:prstGeom prst="rect">
            <a:avLst/>
          </a:prstGeom>
        </p:spPr>
        <p:txBody>
          <a:bodyPr spcFirstLastPara="1" wrap="square" lIns="91425" tIns="91425" rIns="91425" bIns="91425" anchor="b" anchorCtr="0">
            <a:noAutofit/>
          </a:bodyPr>
          <a:lstStyle/>
          <a:p>
            <a:r>
              <a:rPr lang="en-US"/>
              <a:t>Global Overview</a:t>
            </a:r>
          </a:p>
        </p:txBody>
      </p:sp>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agenda</a:t>
            </a:r>
            <a:endParaRPr/>
          </a:p>
        </p:txBody>
      </p:sp>
      <p:pic>
        <p:nvPicPr>
          <p:cNvPr id="3" name="Picture 2" descr="Maryland Terrapins - Wikipedia">
            <a:extLst>
              <a:ext uri="{FF2B5EF4-FFF2-40B4-BE49-F238E27FC236}">
                <a16:creationId xmlns:a16="http://schemas.microsoft.com/office/drawing/2014/main" id="{D47B2517-F513-B992-D8FF-DE15A99A2D62}"/>
              </a:ext>
            </a:extLst>
          </p:cNvPr>
          <p:cNvPicPr>
            <a:picLocks noChangeAspect="1"/>
          </p:cNvPicPr>
          <p:nvPr/>
        </p:nvPicPr>
        <p:blipFill>
          <a:blip r:embed="rId3"/>
          <a:stretch>
            <a:fillRect/>
          </a:stretch>
        </p:blipFill>
        <p:spPr>
          <a:xfrm>
            <a:off x="178746" y="171479"/>
            <a:ext cx="358079" cy="381812"/>
          </a:xfrm>
          <a:prstGeom prst="rect">
            <a:avLst/>
          </a:prstGeom>
        </p:spPr>
      </p:pic>
      <p:pic>
        <p:nvPicPr>
          <p:cNvPr id="890" name="Graphic 889" descr="World with solid fill">
            <a:extLst>
              <a:ext uri="{FF2B5EF4-FFF2-40B4-BE49-F238E27FC236}">
                <a16:creationId xmlns:a16="http://schemas.microsoft.com/office/drawing/2014/main" id="{EC70F1C0-EE2F-E75B-13F6-59A581B5B8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4441" y="1375738"/>
            <a:ext cx="485775" cy="485775"/>
          </a:xfrm>
          <a:prstGeom prst="rect">
            <a:avLst/>
          </a:prstGeom>
        </p:spPr>
      </p:pic>
      <p:sp>
        <p:nvSpPr>
          <p:cNvPr id="894" name="Google Shape;788;p32">
            <a:extLst>
              <a:ext uri="{FF2B5EF4-FFF2-40B4-BE49-F238E27FC236}">
                <a16:creationId xmlns:a16="http://schemas.microsoft.com/office/drawing/2014/main" id="{E921723B-BAEF-166A-2142-0C0CEB37A991}"/>
              </a:ext>
            </a:extLst>
          </p:cNvPr>
          <p:cNvSpPr txBox="1">
            <a:spLocks/>
          </p:cNvSpPr>
          <p:nvPr/>
        </p:nvSpPr>
        <p:spPr>
          <a:xfrm>
            <a:off x="2110910" y="2168761"/>
            <a:ext cx="3705712" cy="361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rgbClr val="43434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a:t>G20 , G7 and BRICS</a:t>
            </a:r>
          </a:p>
        </p:txBody>
      </p:sp>
      <p:sp>
        <p:nvSpPr>
          <p:cNvPr id="896" name="Google Shape;788;p32">
            <a:extLst>
              <a:ext uri="{FF2B5EF4-FFF2-40B4-BE49-F238E27FC236}">
                <a16:creationId xmlns:a16="http://schemas.microsoft.com/office/drawing/2014/main" id="{C7968958-67CC-41E2-DE0D-212614EE7730}"/>
              </a:ext>
            </a:extLst>
          </p:cNvPr>
          <p:cNvSpPr txBox="1">
            <a:spLocks/>
          </p:cNvSpPr>
          <p:nvPr/>
        </p:nvSpPr>
        <p:spPr>
          <a:xfrm>
            <a:off x="2110910" y="2805341"/>
            <a:ext cx="3705712" cy="361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rgbClr val="43434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a:t>BRICS Economic Projections</a:t>
            </a:r>
          </a:p>
        </p:txBody>
      </p:sp>
      <p:sp>
        <p:nvSpPr>
          <p:cNvPr id="898" name="Google Shape;788;p32">
            <a:extLst>
              <a:ext uri="{FF2B5EF4-FFF2-40B4-BE49-F238E27FC236}">
                <a16:creationId xmlns:a16="http://schemas.microsoft.com/office/drawing/2014/main" id="{5875DEA8-53BD-76BC-D456-673D4E60D990}"/>
              </a:ext>
            </a:extLst>
          </p:cNvPr>
          <p:cNvSpPr txBox="1">
            <a:spLocks/>
          </p:cNvSpPr>
          <p:nvPr/>
        </p:nvSpPr>
        <p:spPr>
          <a:xfrm>
            <a:off x="2110910" y="3415739"/>
            <a:ext cx="3705712" cy="361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rgbClr val="43434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a:t>Comparative analysis</a:t>
            </a:r>
          </a:p>
        </p:txBody>
      </p:sp>
      <p:pic>
        <p:nvPicPr>
          <p:cNvPr id="900" name="Graphic 899" descr="Statistics with solid fill">
            <a:extLst>
              <a:ext uri="{FF2B5EF4-FFF2-40B4-BE49-F238E27FC236}">
                <a16:creationId xmlns:a16="http://schemas.microsoft.com/office/drawing/2014/main" id="{17A8DD12-CD2B-C0CC-B376-FC28AB469B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8565" y="2018675"/>
            <a:ext cx="517525" cy="485775"/>
          </a:xfrm>
          <a:prstGeom prst="rect">
            <a:avLst/>
          </a:prstGeom>
        </p:spPr>
      </p:pic>
      <p:pic>
        <p:nvPicPr>
          <p:cNvPr id="901" name="Graphic 900" descr="Bar graph with upward trend with solid fill">
            <a:extLst>
              <a:ext uri="{FF2B5EF4-FFF2-40B4-BE49-F238E27FC236}">
                <a16:creationId xmlns:a16="http://schemas.microsoft.com/office/drawing/2014/main" id="{73EC7B0A-FD15-5CE1-462A-B815E798DB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34441" y="2645737"/>
            <a:ext cx="477839" cy="493713"/>
          </a:xfrm>
          <a:prstGeom prst="rect">
            <a:avLst/>
          </a:prstGeom>
        </p:spPr>
      </p:pic>
      <p:pic>
        <p:nvPicPr>
          <p:cNvPr id="903" name="Graphic 902" descr="Presentation with pie chart with solid fill">
            <a:extLst>
              <a:ext uri="{FF2B5EF4-FFF2-40B4-BE49-F238E27FC236}">
                <a16:creationId xmlns:a16="http://schemas.microsoft.com/office/drawing/2014/main" id="{BA4B5D5D-C723-032C-125D-2EFA361183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18566" y="3288675"/>
            <a:ext cx="517525" cy="549275"/>
          </a:xfrm>
          <a:prstGeom prst="rect">
            <a:avLst/>
          </a:prstGeom>
        </p:spPr>
      </p:pic>
      <p:pic>
        <p:nvPicPr>
          <p:cNvPr id="904" name="Graphic 903" descr="Bar chart with solid fill">
            <a:extLst>
              <a:ext uri="{FF2B5EF4-FFF2-40B4-BE49-F238E27FC236}">
                <a16:creationId xmlns:a16="http://schemas.microsoft.com/office/drawing/2014/main" id="{426431F9-AE7F-8910-46CB-C23F3BBA3E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34441" y="3907800"/>
            <a:ext cx="517525" cy="541338"/>
          </a:xfrm>
          <a:prstGeom prst="rect">
            <a:avLst/>
          </a:prstGeom>
        </p:spPr>
      </p:pic>
      <p:sp>
        <p:nvSpPr>
          <p:cNvPr id="905" name="Google Shape;788;p32">
            <a:extLst>
              <a:ext uri="{FF2B5EF4-FFF2-40B4-BE49-F238E27FC236}">
                <a16:creationId xmlns:a16="http://schemas.microsoft.com/office/drawing/2014/main" id="{D0C9348A-9F55-0128-7892-B235EBB1A302}"/>
              </a:ext>
            </a:extLst>
          </p:cNvPr>
          <p:cNvSpPr txBox="1">
            <a:spLocks/>
          </p:cNvSpPr>
          <p:nvPr/>
        </p:nvSpPr>
        <p:spPr>
          <a:xfrm>
            <a:off x="2110910" y="4062050"/>
            <a:ext cx="3705712" cy="361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rgbClr val="43434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a:t>Forecasting unemployment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r>
              <a:rPr lang="en-GB"/>
              <a:t>g20 focused strategic approach </a:t>
            </a:r>
          </a:p>
        </p:txBody>
      </p:sp>
      <p:sp>
        <p:nvSpPr>
          <p:cNvPr id="584" name="TextBox 583">
            <a:extLst>
              <a:ext uri="{FF2B5EF4-FFF2-40B4-BE49-F238E27FC236}">
                <a16:creationId xmlns:a16="http://schemas.microsoft.com/office/drawing/2014/main" id="{3165B30D-E978-3AE7-03DE-E2F84194D2AA}"/>
              </a:ext>
            </a:extLst>
          </p:cNvPr>
          <p:cNvSpPr txBox="1"/>
          <p:nvPr/>
        </p:nvSpPr>
        <p:spPr>
          <a:xfrm>
            <a:off x="109079" y="1065897"/>
            <a:ext cx="9014455" cy="3985706"/>
          </a:xfrm>
          <a:prstGeom prst="rect">
            <a:avLst/>
          </a:prstGeom>
          <a:noFill/>
        </p:spPr>
        <p:txBody>
          <a:bodyPr wrap="square" lIns="91440" tIns="45720" rIns="91440" bIns="45720" rtlCol="0" anchor="t">
            <a:spAutoFit/>
          </a:bodyPr>
          <a:lstStyle/>
          <a:p>
            <a:pPr lvl="1"/>
            <a:r>
              <a:rPr lang="en-US" sz="1200" b="1">
                <a:solidFill>
                  <a:schemeClr val="bg1">
                    <a:lumMod val="10000"/>
                  </a:schemeClr>
                </a:solidFill>
                <a:latin typeface="Calibri"/>
              </a:rPr>
              <a:t>Global Overview:</a:t>
            </a:r>
            <a:endParaRPr lang="en-US">
              <a:solidFill>
                <a:schemeClr val="bg1">
                  <a:lumMod val="10000"/>
                </a:schemeClr>
              </a:solidFill>
              <a:latin typeface="Calibri"/>
            </a:endParaRPr>
          </a:p>
          <a:p>
            <a:pPr marL="514350" lvl="1" indent="-342900">
              <a:buFont typeface="Arial" panose="020B0604020202020204" pitchFamily="34" charset="0"/>
              <a:buChar char="•"/>
            </a:pPr>
            <a:r>
              <a:rPr lang="en-US" sz="1200">
                <a:solidFill>
                  <a:schemeClr val="bg1">
                    <a:lumMod val="10000"/>
                  </a:schemeClr>
                </a:solidFill>
                <a:latin typeface="Calibri"/>
              </a:rPr>
              <a:t>Comprehensive examination of the global landscape.</a:t>
            </a:r>
            <a:endParaRPr lang="en-US">
              <a:solidFill>
                <a:schemeClr val="bg1">
                  <a:lumMod val="10000"/>
                </a:schemeClr>
              </a:solidFill>
              <a:latin typeface="Calibri"/>
            </a:endParaRPr>
          </a:p>
          <a:p>
            <a:pPr marL="514350" lvl="1" indent="-342900">
              <a:buFont typeface="Arial" panose="020B0604020202020204" pitchFamily="34" charset="0"/>
              <a:buChar char="•"/>
            </a:pPr>
            <a:r>
              <a:rPr lang="en-US" sz="1200">
                <a:solidFill>
                  <a:schemeClr val="bg1">
                    <a:lumMod val="10000"/>
                  </a:schemeClr>
                </a:solidFill>
                <a:latin typeface="Calibri"/>
              </a:rPr>
              <a:t>Focus on G20, representing 19 sovereign nations, the EU, and the African Union.</a:t>
            </a:r>
          </a:p>
          <a:p>
            <a:pPr marL="514350" lvl="1" indent="-342900">
              <a:buFont typeface="Arial" panose="020B0604020202020204" pitchFamily="34" charset="0"/>
              <a:buChar char="•"/>
            </a:pPr>
            <a:r>
              <a:rPr lang="en-US" sz="1200">
                <a:solidFill>
                  <a:schemeClr val="bg1">
                    <a:lumMod val="10000"/>
                  </a:schemeClr>
                </a:solidFill>
                <a:latin typeface="Calibri"/>
              </a:rPr>
              <a:t>G20 contributes around 80% to the Gross World Product (GWP) and 75% to international trade.</a:t>
            </a:r>
          </a:p>
          <a:p>
            <a:r>
              <a:rPr lang="en-US" sz="1200" b="1">
                <a:solidFill>
                  <a:schemeClr val="bg1">
                    <a:lumMod val="10000"/>
                  </a:schemeClr>
                </a:solidFill>
                <a:latin typeface="Calibri"/>
              </a:rPr>
              <a:t>G20 Scope - G7 and BRICS:</a:t>
            </a:r>
            <a:endParaRPr lang="en-US">
              <a:solidFill>
                <a:schemeClr val="bg1">
                  <a:lumMod val="10000"/>
                </a:schemeClr>
              </a:solidFill>
              <a:latin typeface="Calibri"/>
            </a:endParaRPr>
          </a:p>
          <a:p>
            <a:pPr marL="514350" lvl="1" indent="-342900">
              <a:buFont typeface="Arial" panose="020B0604020202020204" pitchFamily="34" charset="0"/>
              <a:buChar char="•"/>
            </a:pPr>
            <a:r>
              <a:rPr lang="en-US" sz="1200">
                <a:solidFill>
                  <a:schemeClr val="bg1">
                    <a:lumMod val="10000"/>
                  </a:schemeClr>
                </a:solidFill>
                <a:latin typeface="Calibri"/>
              </a:rPr>
              <a:t>Zooming in on G7 and BRICS within the G20.</a:t>
            </a:r>
            <a:endParaRPr lang="en-US">
              <a:solidFill>
                <a:schemeClr val="bg1">
                  <a:lumMod val="10000"/>
                </a:schemeClr>
              </a:solidFill>
              <a:latin typeface="Calibri"/>
            </a:endParaRPr>
          </a:p>
          <a:p>
            <a:pPr marL="514350" lvl="1" indent="-342900">
              <a:buFont typeface="Arial" panose="020B0604020202020204" pitchFamily="34" charset="0"/>
              <a:buChar char="•"/>
            </a:pPr>
            <a:r>
              <a:rPr lang="en-US" sz="1200">
                <a:solidFill>
                  <a:schemeClr val="bg1">
                    <a:lumMod val="10000"/>
                  </a:schemeClr>
                </a:solidFill>
                <a:latin typeface="Calibri"/>
              </a:rPr>
              <a:t>Positive correlation observed between unemployment rates and GDP growth in BRICS.</a:t>
            </a:r>
          </a:p>
          <a:p>
            <a:pPr marL="514350" lvl="1" indent="-342900">
              <a:buFont typeface="Arial" panose="020B0604020202020204" pitchFamily="34" charset="0"/>
              <a:buChar char="•"/>
            </a:pPr>
            <a:r>
              <a:rPr lang="en-US" sz="1200">
                <a:solidFill>
                  <a:schemeClr val="bg1">
                    <a:lumMod val="10000"/>
                  </a:schemeClr>
                </a:solidFill>
                <a:latin typeface="Calibri"/>
              </a:rPr>
              <a:t>Despite economic growth, employment creation in BRICS lags.</a:t>
            </a:r>
          </a:p>
          <a:p>
            <a:r>
              <a:rPr lang="en-US" sz="1200" b="1">
                <a:solidFill>
                  <a:schemeClr val="bg1">
                    <a:lumMod val="10000"/>
                  </a:schemeClr>
                </a:solidFill>
                <a:latin typeface="Calibri"/>
              </a:rPr>
              <a:t>BRICS Economic Projections:</a:t>
            </a:r>
            <a:endParaRPr lang="en-US">
              <a:solidFill>
                <a:schemeClr val="bg1">
                  <a:lumMod val="10000"/>
                </a:schemeClr>
              </a:solidFill>
              <a:latin typeface="Calibri"/>
            </a:endParaRPr>
          </a:p>
          <a:p>
            <a:pPr marL="514350" lvl="1" indent="-342900">
              <a:buFont typeface="Arial" panose="020B0604020202020204" pitchFamily="34" charset="0"/>
              <a:buChar char="•"/>
            </a:pPr>
            <a:r>
              <a:rPr lang="en-US" sz="1200">
                <a:solidFill>
                  <a:schemeClr val="bg1">
                    <a:lumMod val="10000"/>
                  </a:schemeClr>
                </a:solidFill>
                <a:latin typeface="Calibri"/>
              </a:rPr>
              <a:t>BRICS economies, especially China and India, poised as major global contributors.</a:t>
            </a:r>
          </a:p>
          <a:p>
            <a:pPr marL="514350" lvl="1" indent="-342900">
              <a:buFont typeface="Arial" panose="020B0604020202020204" pitchFamily="34" charset="0"/>
              <a:buChar char="•"/>
            </a:pPr>
            <a:r>
              <a:rPr lang="en-US" sz="1200">
                <a:solidFill>
                  <a:schemeClr val="bg1">
                    <a:lumMod val="10000"/>
                  </a:schemeClr>
                </a:solidFill>
                <a:latin typeface="Calibri"/>
              </a:rPr>
              <a:t>China's GDP represents 18% of the world, while India's is 3%.</a:t>
            </a:r>
            <a:endParaRPr lang="en-US">
              <a:solidFill>
                <a:schemeClr val="bg1">
                  <a:lumMod val="10000"/>
                </a:schemeClr>
              </a:solidFill>
              <a:latin typeface="Calibri"/>
            </a:endParaRPr>
          </a:p>
          <a:p>
            <a:pPr marL="514350" lvl="1" indent="-342900">
              <a:buFont typeface="Arial" panose="020B0604020202020204" pitchFamily="34" charset="0"/>
              <a:buChar char="•"/>
            </a:pPr>
            <a:r>
              <a:rPr lang="en-US" sz="1200">
                <a:solidFill>
                  <a:schemeClr val="bg1">
                    <a:lumMod val="10000"/>
                  </a:schemeClr>
                </a:solidFill>
                <a:latin typeface="Calibri"/>
              </a:rPr>
              <a:t>India's demographic dividend projected until 2055–56, necessitating strategic government investments for concurrent employment and economic growth.</a:t>
            </a:r>
          </a:p>
          <a:p>
            <a:r>
              <a:rPr lang="en-US" sz="1200" b="1">
                <a:solidFill>
                  <a:schemeClr val="bg1">
                    <a:lumMod val="10000"/>
                  </a:schemeClr>
                </a:solidFill>
                <a:latin typeface="Calibri"/>
              </a:rPr>
              <a:t>Comparative Analysis:</a:t>
            </a:r>
            <a:endParaRPr lang="en-US">
              <a:solidFill>
                <a:schemeClr val="bg1">
                  <a:lumMod val="10000"/>
                </a:schemeClr>
              </a:solidFill>
              <a:latin typeface="Calibri"/>
            </a:endParaRPr>
          </a:p>
          <a:p>
            <a:pPr marL="514350" lvl="1" indent="-342900">
              <a:buFont typeface="Arial" panose="020B0604020202020204" pitchFamily="34" charset="0"/>
              <a:buChar char="•"/>
            </a:pPr>
            <a:r>
              <a:rPr lang="en-US" sz="1200">
                <a:solidFill>
                  <a:schemeClr val="bg1">
                    <a:lumMod val="10000"/>
                  </a:schemeClr>
                </a:solidFill>
                <a:latin typeface="Calibri"/>
              </a:rPr>
              <a:t>Benchmarking India against other global economies.</a:t>
            </a:r>
            <a:endParaRPr lang="en-US">
              <a:solidFill>
                <a:schemeClr val="bg1">
                  <a:lumMod val="10000"/>
                </a:schemeClr>
              </a:solidFill>
              <a:latin typeface="Calibri"/>
            </a:endParaRPr>
          </a:p>
          <a:p>
            <a:pPr marL="514350" lvl="1" indent="-342900">
              <a:buFont typeface="Arial" panose="020B0604020202020204" pitchFamily="34" charset="0"/>
              <a:buChar char="•"/>
            </a:pPr>
            <a:r>
              <a:rPr lang="en-US" sz="1200">
                <a:solidFill>
                  <a:schemeClr val="bg1">
                    <a:lumMod val="10000"/>
                  </a:schemeClr>
                </a:solidFill>
                <a:latin typeface="Calibri"/>
              </a:rPr>
              <a:t>Distilling insights for informed policy interventions and strategic initiatives.</a:t>
            </a:r>
            <a:endParaRPr lang="en-US">
              <a:solidFill>
                <a:schemeClr val="bg1">
                  <a:lumMod val="10000"/>
                </a:schemeClr>
              </a:solidFill>
              <a:latin typeface="Calibri"/>
            </a:endParaRPr>
          </a:p>
          <a:p>
            <a:r>
              <a:rPr lang="en-US" sz="1200" b="1">
                <a:solidFill>
                  <a:schemeClr val="bg1">
                    <a:lumMod val="10000"/>
                  </a:schemeClr>
                </a:solidFill>
                <a:latin typeface="Calibri"/>
              </a:rPr>
              <a:t>Forecasting Unemployment:</a:t>
            </a:r>
            <a:endParaRPr lang="en-US">
              <a:solidFill>
                <a:schemeClr val="bg1">
                  <a:lumMod val="10000"/>
                </a:schemeClr>
              </a:solidFill>
              <a:latin typeface="Calibri"/>
            </a:endParaRPr>
          </a:p>
          <a:p>
            <a:pPr marL="514350" lvl="1" indent="-342900">
              <a:buFont typeface="Arial" panose="020B0604020202020204" pitchFamily="34" charset="0"/>
              <a:buChar char="•"/>
            </a:pPr>
            <a:r>
              <a:rPr lang="en-US" sz="1200">
                <a:solidFill>
                  <a:schemeClr val="bg1">
                    <a:lumMod val="10000"/>
                  </a:schemeClr>
                </a:solidFill>
                <a:latin typeface="Calibri"/>
              </a:rPr>
              <a:t>Concluding with a forecast of the Unemployment Rate (UR) in India.</a:t>
            </a:r>
            <a:endParaRPr lang="en-US">
              <a:solidFill>
                <a:schemeClr val="bg1">
                  <a:lumMod val="10000"/>
                </a:schemeClr>
              </a:solidFill>
              <a:latin typeface="Calibri"/>
            </a:endParaRPr>
          </a:p>
          <a:p>
            <a:pPr marL="514350" lvl="1" indent="-342900">
              <a:buFont typeface="Arial" panose="020B0604020202020204" pitchFamily="34" charset="0"/>
              <a:buChar char="•"/>
            </a:pPr>
            <a:r>
              <a:rPr lang="en-US" sz="1200">
                <a:solidFill>
                  <a:schemeClr val="bg1">
                    <a:lumMod val="10000"/>
                  </a:schemeClr>
                </a:solidFill>
                <a:latin typeface="Calibri"/>
              </a:rPr>
              <a:t>Commentary on recommended measures to address unemployment, emphasizing multifaceted approaches aligned with India's demographic dynamics and economic aspirations.</a:t>
            </a:r>
            <a:endParaRPr lang="en-US">
              <a:solidFill>
                <a:schemeClr val="bg1">
                  <a:lumMod val="10000"/>
                </a:schemeClr>
              </a:solidFill>
              <a:latin typeface="Calibri"/>
            </a:endParaRPr>
          </a:p>
          <a:p>
            <a:pPr marL="514350" indent="-514350">
              <a:buFont typeface="Arial" panose="020B0604020202020204" pitchFamily="34" charset="0"/>
              <a:buChar char="•"/>
            </a:pPr>
            <a:endParaRPr lang="en-US" sz="1300" b="1">
              <a:solidFill>
                <a:schemeClr val="bg1">
                  <a:lumMod val="10000"/>
                </a:schemeClr>
              </a:solidFill>
              <a:latin typeface="Calibri"/>
            </a:endParaRPr>
          </a:p>
        </p:txBody>
      </p:sp>
      <p:pic>
        <p:nvPicPr>
          <p:cNvPr id="7" name="Picture 6" descr="Maryland Terrapins - Wikipedia">
            <a:extLst>
              <a:ext uri="{FF2B5EF4-FFF2-40B4-BE49-F238E27FC236}">
                <a16:creationId xmlns:a16="http://schemas.microsoft.com/office/drawing/2014/main" id="{FD60107A-4496-5676-B8F4-E51794375FAD}"/>
              </a:ext>
            </a:extLst>
          </p:cNvPr>
          <p:cNvPicPr>
            <a:picLocks noChangeAspect="1"/>
          </p:cNvPicPr>
          <p:nvPr/>
        </p:nvPicPr>
        <p:blipFill>
          <a:blip r:embed="rId3"/>
          <a:stretch>
            <a:fillRect/>
          </a:stretch>
        </p:blipFill>
        <p:spPr>
          <a:xfrm>
            <a:off x="178746" y="171479"/>
            <a:ext cx="358079" cy="3818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140"/>
        <p:cNvGrpSpPr/>
        <p:nvPr/>
      </p:nvGrpSpPr>
      <p:grpSpPr>
        <a:xfrm>
          <a:off x="0" y="0"/>
          <a:ext cx="0" cy="0"/>
          <a:chOff x="0" y="0"/>
          <a:chExt cx="0" cy="0"/>
        </a:xfrm>
      </p:grpSpPr>
      <p:sp>
        <p:nvSpPr>
          <p:cNvPr id="1141" name="Google Shape;1141;p37"/>
          <p:cNvSpPr txBox="1"/>
          <p:nvPr/>
        </p:nvSpPr>
        <p:spPr>
          <a:xfrm>
            <a:off x="1157150" y="2120528"/>
            <a:ext cx="2051700" cy="69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100">
                <a:solidFill>
                  <a:srgbClr val="434343"/>
                </a:solidFill>
                <a:latin typeface="Anaheim"/>
                <a:ea typeface="Anaheim"/>
                <a:cs typeface="Anaheim"/>
                <a:sym typeface="Anaheim"/>
              </a:rPr>
              <a:t>Data Sourcing and Data Preprocessing</a:t>
            </a:r>
            <a:endParaRPr sz="1100">
              <a:solidFill>
                <a:srgbClr val="434343"/>
              </a:solidFill>
              <a:latin typeface="Anaheim"/>
              <a:ea typeface="Anaheim"/>
              <a:cs typeface="Anaheim"/>
              <a:sym typeface="Anaheim"/>
            </a:endParaRPr>
          </a:p>
        </p:txBody>
      </p:sp>
      <p:sp>
        <p:nvSpPr>
          <p:cNvPr id="1142" name="Google Shape;1142;p37"/>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txBox="1"/>
          <p:nvPr/>
        </p:nvSpPr>
        <p:spPr>
          <a:xfrm>
            <a:off x="5935157" y="2120528"/>
            <a:ext cx="2051700"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rgbClr val="434343"/>
                </a:solidFill>
                <a:latin typeface="Anaheim"/>
                <a:ea typeface="Anaheim"/>
                <a:cs typeface="Anaheim"/>
                <a:sym typeface="Anaheim"/>
              </a:rPr>
              <a:t>Data Analysis</a:t>
            </a:r>
            <a:endParaRPr sz="1100">
              <a:solidFill>
                <a:srgbClr val="434343"/>
              </a:solidFill>
              <a:latin typeface="Anaheim"/>
              <a:ea typeface="Anaheim"/>
              <a:cs typeface="Anaheim"/>
              <a:sym typeface="Anaheim"/>
            </a:endParaRPr>
          </a:p>
        </p:txBody>
      </p:sp>
      <p:sp>
        <p:nvSpPr>
          <p:cNvPr id="1144" name="Google Shape;1144;p37"/>
          <p:cNvSpPr txBox="1"/>
          <p:nvPr/>
        </p:nvSpPr>
        <p:spPr>
          <a:xfrm>
            <a:off x="5935157" y="3362355"/>
            <a:ext cx="2051700"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100">
                <a:solidFill>
                  <a:srgbClr val="434343"/>
                </a:solidFill>
                <a:latin typeface="Anaheim"/>
                <a:ea typeface="Anaheim"/>
                <a:cs typeface="Anaheim"/>
                <a:sym typeface="Anaheim"/>
              </a:rPr>
              <a:t>Forecasting</a:t>
            </a:r>
            <a:endParaRPr sz="1100">
              <a:solidFill>
                <a:srgbClr val="434343"/>
              </a:solidFill>
              <a:latin typeface="Anaheim"/>
              <a:ea typeface="Anaheim"/>
              <a:cs typeface="Anaheim"/>
              <a:sym typeface="Anaheim"/>
            </a:endParaRPr>
          </a:p>
        </p:txBody>
      </p:sp>
      <p:sp>
        <p:nvSpPr>
          <p:cNvPr id="1145" name="Google Shape;1145;p37"/>
          <p:cNvSpPr txBox="1"/>
          <p:nvPr/>
        </p:nvSpPr>
        <p:spPr>
          <a:xfrm>
            <a:off x="1630663" y="1793841"/>
            <a:ext cx="1578300" cy="32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rgbClr val="434343"/>
                </a:solidFill>
                <a:latin typeface="Staatliches"/>
                <a:ea typeface="Staatliches"/>
                <a:cs typeface="Staatliches"/>
                <a:sym typeface="Staatliches"/>
              </a:rPr>
              <a:t> STEP 01</a:t>
            </a:r>
            <a:endParaRPr>
              <a:solidFill>
                <a:srgbClr val="434343"/>
              </a:solidFill>
              <a:latin typeface="Staatliches"/>
              <a:ea typeface="Staatliches"/>
              <a:cs typeface="Staatliches"/>
              <a:sym typeface="Staatliches"/>
            </a:endParaRPr>
          </a:p>
        </p:txBody>
      </p:sp>
      <p:sp>
        <p:nvSpPr>
          <p:cNvPr id="1146" name="Google Shape;1146;p37"/>
          <p:cNvSpPr txBox="1"/>
          <p:nvPr/>
        </p:nvSpPr>
        <p:spPr>
          <a:xfrm>
            <a:off x="5935150" y="1793841"/>
            <a:ext cx="15783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434343"/>
                </a:solidFill>
                <a:latin typeface="Staatliches"/>
                <a:ea typeface="Staatliches"/>
                <a:cs typeface="Staatliches"/>
                <a:sym typeface="Staatliches"/>
              </a:rPr>
              <a:t>STEP 02</a:t>
            </a:r>
            <a:endParaRPr>
              <a:solidFill>
                <a:srgbClr val="434343"/>
              </a:solidFill>
              <a:latin typeface="Staatliches"/>
              <a:ea typeface="Staatliches"/>
              <a:cs typeface="Staatliches"/>
              <a:sym typeface="Staatliches"/>
            </a:endParaRPr>
          </a:p>
        </p:txBody>
      </p:sp>
      <p:sp>
        <p:nvSpPr>
          <p:cNvPr id="1147" name="Google Shape;1147;p37"/>
          <p:cNvSpPr txBox="1"/>
          <p:nvPr/>
        </p:nvSpPr>
        <p:spPr>
          <a:xfrm>
            <a:off x="5935150" y="3032340"/>
            <a:ext cx="15783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434343"/>
                </a:solidFill>
                <a:latin typeface="Staatliches"/>
                <a:ea typeface="Staatliches"/>
                <a:cs typeface="Staatliches"/>
                <a:sym typeface="Staatliches"/>
              </a:rPr>
              <a:t>STEP 03</a:t>
            </a:r>
            <a:endParaRPr>
              <a:solidFill>
                <a:srgbClr val="434343"/>
              </a:solidFill>
              <a:latin typeface="Staatliches"/>
              <a:ea typeface="Staatliches"/>
              <a:cs typeface="Staatliches"/>
              <a:sym typeface="Staatliches"/>
            </a:endParaRPr>
          </a:p>
        </p:txBody>
      </p:sp>
      <p:sp>
        <p:nvSpPr>
          <p:cNvPr id="1148" name="Google Shape;1148;p37"/>
          <p:cNvSpPr txBox="1"/>
          <p:nvPr/>
        </p:nvSpPr>
        <p:spPr>
          <a:xfrm>
            <a:off x="1157150" y="3362355"/>
            <a:ext cx="2051700" cy="69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100">
                <a:solidFill>
                  <a:srgbClr val="434343"/>
                </a:solidFill>
                <a:latin typeface="Anaheim"/>
                <a:ea typeface="Anaheim"/>
                <a:cs typeface="Anaheim"/>
                <a:sym typeface="Anaheim"/>
              </a:rPr>
              <a:t>Conclusion</a:t>
            </a:r>
            <a:endParaRPr sz="1100">
              <a:solidFill>
                <a:srgbClr val="434343"/>
              </a:solidFill>
              <a:latin typeface="Anaheim"/>
              <a:ea typeface="Anaheim"/>
              <a:cs typeface="Anaheim"/>
              <a:sym typeface="Anaheim"/>
            </a:endParaRPr>
          </a:p>
        </p:txBody>
      </p:sp>
      <p:sp>
        <p:nvSpPr>
          <p:cNvPr id="1149" name="Google Shape;1149;p37"/>
          <p:cNvSpPr txBox="1"/>
          <p:nvPr/>
        </p:nvSpPr>
        <p:spPr>
          <a:xfrm>
            <a:off x="1630663" y="3032328"/>
            <a:ext cx="1578300" cy="32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rgbClr val="434343"/>
                </a:solidFill>
                <a:latin typeface="Staatliches"/>
                <a:ea typeface="Staatliches"/>
                <a:cs typeface="Staatliches"/>
                <a:sym typeface="Staatliches"/>
              </a:rPr>
              <a:t>STEP 04</a:t>
            </a:r>
            <a:endParaRPr>
              <a:solidFill>
                <a:srgbClr val="434343"/>
              </a:solidFill>
              <a:latin typeface="Staatliches"/>
              <a:ea typeface="Staatliches"/>
              <a:cs typeface="Staatliches"/>
              <a:sym typeface="Staatliches"/>
            </a:endParaRPr>
          </a:p>
        </p:txBody>
      </p:sp>
      <p:sp>
        <p:nvSpPr>
          <p:cNvPr id="1150" name="Google Shape;1150;p37"/>
          <p:cNvSpPr/>
          <p:nvPr/>
        </p:nvSpPr>
        <p:spPr>
          <a:xfrm>
            <a:off x="3513023" y="1976942"/>
            <a:ext cx="881700" cy="8277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7"/>
          <p:cNvSpPr/>
          <p:nvPr/>
        </p:nvSpPr>
        <p:spPr>
          <a:xfrm>
            <a:off x="3571790" y="1919367"/>
            <a:ext cx="881700" cy="827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7"/>
          <p:cNvSpPr/>
          <p:nvPr/>
        </p:nvSpPr>
        <p:spPr>
          <a:xfrm>
            <a:off x="3513023" y="3228667"/>
            <a:ext cx="881700" cy="8277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7"/>
          <p:cNvSpPr/>
          <p:nvPr/>
        </p:nvSpPr>
        <p:spPr>
          <a:xfrm>
            <a:off x="3571790" y="3171092"/>
            <a:ext cx="881700" cy="827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7"/>
          <p:cNvSpPr/>
          <p:nvPr/>
        </p:nvSpPr>
        <p:spPr>
          <a:xfrm>
            <a:off x="4772348" y="3228667"/>
            <a:ext cx="881700" cy="8277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4831115" y="3171092"/>
            <a:ext cx="881700" cy="827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7"/>
          <p:cNvSpPr/>
          <p:nvPr/>
        </p:nvSpPr>
        <p:spPr>
          <a:xfrm>
            <a:off x="4772348" y="1972805"/>
            <a:ext cx="881700" cy="8277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7"/>
          <p:cNvSpPr/>
          <p:nvPr/>
        </p:nvSpPr>
        <p:spPr>
          <a:xfrm>
            <a:off x="4831115" y="1915230"/>
            <a:ext cx="881700" cy="827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8" name="Google Shape;1158;p37"/>
          <p:cNvCxnSpPr>
            <a:stCxn id="1151" idx="2"/>
            <a:endCxn id="1153" idx="0"/>
          </p:cNvCxnSpPr>
          <p:nvPr/>
        </p:nvCxnSpPr>
        <p:spPr>
          <a:xfrm>
            <a:off x="4012640" y="2747067"/>
            <a:ext cx="0" cy="423900"/>
          </a:xfrm>
          <a:prstGeom prst="straightConnector1">
            <a:avLst/>
          </a:prstGeom>
          <a:noFill/>
          <a:ln w="9525" cap="flat" cmpd="sng">
            <a:solidFill>
              <a:srgbClr val="434343"/>
            </a:solidFill>
            <a:prstDash val="solid"/>
            <a:round/>
            <a:headEnd type="none" w="med" len="med"/>
            <a:tailEnd type="none" w="med" len="med"/>
          </a:ln>
        </p:spPr>
      </p:cxnSp>
      <p:cxnSp>
        <p:nvCxnSpPr>
          <p:cNvPr id="1159" name="Google Shape;1159;p37"/>
          <p:cNvCxnSpPr>
            <a:stCxn id="1151" idx="3"/>
            <a:endCxn id="1157" idx="1"/>
          </p:cNvCxnSpPr>
          <p:nvPr/>
        </p:nvCxnSpPr>
        <p:spPr>
          <a:xfrm rot="10800000" flipH="1">
            <a:off x="4453490" y="2329017"/>
            <a:ext cx="377700" cy="4200"/>
          </a:xfrm>
          <a:prstGeom prst="straightConnector1">
            <a:avLst/>
          </a:prstGeom>
          <a:noFill/>
          <a:ln w="9525" cap="flat" cmpd="sng">
            <a:solidFill>
              <a:srgbClr val="434343"/>
            </a:solidFill>
            <a:prstDash val="solid"/>
            <a:round/>
            <a:headEnd type="none" w="med" len="med"/>
            <a:tailEnd type="none" w="med" len="med"/>
          </a:ln>
        </p:spPr>
      </p:cxnSp>
      <p:cxnSp>
        <p:nvCxnSpPr>
          <p:cNvPr id="1160" name="Google Shape;1160;p37"/>
          <p:cNvCxnSpPr>
            <a:stCxn id="1157" idx="2"/>
            <a:endCxn id="1155" idx="0"/>
          </p:cNvCxnSpPr>
          <p:nvPr/>
        </p:nvCxnSpPr>
        <p:spPr>
          <a:xfrm>
            <a:off x="5271965" y="2742930"/>
            <a:ext cx="0" cy="428100"/>
          </a:xfrm>
          <a:prstGeom prst="straightConnector1">
            <a:avLst/>
          </a:prstGeom>
          <a:noFill/>
          <a:ln w="9525" cap="flat" cmpd="sng">
            <a:solidFill>
              <a:srgbClr val="434343"/>
            </a:solidFill>
            <a:prstDash val="solid"/>
            <a:round/>
            <a:headEnd type="none" w="med" len="med"/>
            <a:tailEnd type="none" w="med" len="med"/>
          </a:ln>
        </p:spPr>
      </p:cxnSp>
      <p:cxnSp>
        <p:nvCxnSpPr>
          <p:cNvPr id="1161" name="Google Shape;1161;p37"/>
          <p:cNvCxnSpPr>
            <a:stCxn id="1155" idx="1"/>
            <a:endCxn id="1153" idx="3"/>
          </p:cNvCxnSpPr>
          <p:nvPr/>
        </p:nvCxnSpPr>
        <p:spPr>
          <a:xfrm rot="10800000">
            <a:off x="4453415" y="3584942"/>
            <a:ext cx="377700" cy="0"/>
          </a:xfrm>
          <a:prstGeom prst="straightConnector1">
            <a:avLst/>
          </a:prstGeom>
          <a:noFill/>
          <a:ln w="9525" cap="flat" cmpd="sng">
            <a:solidFill>
              <a:srgbClr val="434343"/>
            </a:solidFill>
            <a:prstDash val="solid"/>
            <a:round/>
            <a:headEnd type="none" w="med" len="med"/>
            <a:tailEnd type="none" w="med" len="med"/>
          </a:ln>
        </p:spPr>
      </p:cxnSp>
      <p:grpSp>
        <p:nvGrpSpPr>
          <p:cNvPr id="1162" name="Google Shape;1162;p37"/>
          <p:cNvGrpSpPr/>
          <p:nvPr/>
        </p:nvGrpSpPr>
        <p:grpSpPr>
          <a:xfrm>
            <a:off x="5087788" y="3396425"/>
            <a:ext cx="368375" cy="368650"/>
            <a:chOff x="6268875" y="3225525"/>
            <a:chExt cx="368375" cy="368650"/>
          </a:xfrm>
        </p:grpSpPr>
        <p:sp>
          <p:nvSpPr>
            <p:cNvPr id="1163" name="Google Shape;1163;p37"/>
            <p:cNvSpPr/>
            <p:nvPr/>
          </p:nvSpPr>
          <p:spPr>
            <a:xfrm>
              <a:off x="6373275" y="3225525"/>
              <a:ext cx="201350" cy="106450"/>
            </a:xfrm>
            <a:custGeom>
              <a:avLst/>
              <a:gdLst/>
              <a:ahLst/>
              <a:cxnLst/>
              <a:rect l="l" t="t" r="r" b="b"/>
              <a:pathLst>
                <a:path w="8054" h="4258" extrusionOk="0">
                  <a:moveTo>
                    <a:pt x="4379" y="0"/>
                  </a:moveTo>
                  <a:cubicBezTo>
                    <a:pt x="4165" y="0"/>
                    <a:pt x="3952" y="83"/>
                    <a:pt x="3792" y="248"/>
                  </a:cubicBezTo>
                  <a:lnTo>
                    <a:pt x="2903" y="1127"/>
                  </a:lnTo>
                  <a:lnTo>
                    <a:pt x="153" y="3887"/>
                  </a:lnTo>
                  <a:cubicBezTo>
                    <a:pt x="1" y="4039"/>
                    <a:pt x="143" y="4258"/>
                    <a:pt x="312" y="4258"/>
                  </a:cubicBezTo>
                  <a:cubicBezTo>
                    <a:pt x="363" y="4258"/>
                    <a:pt x="417" y="4238"/>
                    <a:pt x="465" y="4189"/>
                  </a:cubicBezTo>
                  <a:lnTo>
                    <a:pt x="2743" y="1912"/>
                  </a:lnTo>
                  <a:lnTo>
                    <a:pt x="4104" y="560"/>
                  </a:lnTo>
                  <a:cubicBezTo>
                    <a:pt x="4179" y="480"/>
                    <a:pt x="4281" y="440"/>
                    <a:pt x="4382" y="440"/>
                  </a:cubicBezTo>
                  <a:cubicBezTo>
                    <a:pt x="4484" y="440"/>
                    <a:pt x="4586" y="480"/>
                    <a:pt x="4661" y="560"/>
                  </a:cubicBezTo>
                  <a:lnTo>
                    <a:pt x="7421" y="3320"/>
                  </a:lnTo>
                  <a:cubicBezTo>
                    <a:pt x="7572" y="3471"/>
                    <a:pt x="7572" y="3717"/>
                    <a:pt x="7421" y="3877"/>
                  </a:cubicBezTo>
                  <a:lnTo>
                    <a:pt x="7411" y="3887"/>
                  </a:lnTo>
                  <a:cubicBezTo>
                    <a:pt x="7259" y="4039"/>
                    <a:pt x="7401" y="4258"/>
                    <a:pt x="7570" y="4258"/>
                  </a:cubicBezTo>
                  <a:cubicBezTo>
                    <a:pt x="7621" y="4258"/>
                    <a:pt x="7675" y="4238"/>
                    <a:pt x="7723" y="4189"/>
                  </a:cubicBezTo>
                  <a:lnTo>
                    <a:pt x="7733" y="4189"/>
                  </a:lnTo>
                  <a:cubicBezTo>
                    <a:pt x="8054" y="3858"/>
                    <a:pt x="8054" y="3329"/>
                    <a:pt x="7733" y="3008"/>
                  </a:cubicBezTo>
                  <a:lnTo>
                    <a:pt x="4973" y="248"/>
                  </a:lnTo>
                  <a:cubicBezTo>
                    <a:pt x="4808" y="83"/>
                    <a:pt x="4593" y="0"/>
                    <a:pt x="437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6400450" y="3262300"/>
              <a:ext cx="136625" cy="69675"/>
            </a:xfrm>
            <a:custGeom>
              <a:avLst/>
              <a:gdLst/>
              <a:ahLst/>
              <a:cxnLst/>
              <a:rect l="l" t="t" r="r" b="b"/>
              <a:pathLst>
                <a:path w="5465" h="2787" extrusionOk="0">
                  <a:moveTo>
                    <a:pt x="2657" y="0"/>
                  </a:moveTo>
                  <a:cubicBezTo>
                    <a:pt x="2603" y="0"/>
                    <a:pt x="2549" y="20"/>
                    <a:pt x="2506" y="63"/>
                  </a:cubicBezTo>
                  <a:lnTo>
                    <a:pt x="153" y="2416"/>
                  </a:lnTo>
                  <a:cubicBezTo>
                    <a:pt x="1" y="2568"/>
                    <a:pt x="143" y="2787"/>
                    <a:pt x="312" y="2787"/>
                  </a:cubicBezTo>
                  <a:cubicBezTo>
                    <a:pt x="363" y="2787"/>
                    <a:pt x="416" y="2767"/>
                    <a:pt x="465" y="2718"/>
                  </a:cubicBezTo>
                  <a:lnTo>
                    <a:pt x="2601" y="582"/>
                  </a:lnTo>
                  <a:cubicBezTo>
                    <a:pt x="2780" y="800"/>
                    <a:pt x="3038" y="908"/>
                    <a:pt x="3294" y="908"/>
                  </a:cubicBezTo>
                  <a:cubicBezTo>
                    <a:pt x="3551" y="908"/>
                    <a:pt x="3806" y="800"/>
                    <a:pt x="3981" y="582"/>
                  </a:cubicBezTo>
                  <a:lnTo>
                    <a:pt x="4831" y="1433"/>
                  </a:lnTo>
                  <a:cubicBezTo>
                    <a:pt x="4812" y="1452"/>
                    <a:pt x="4784" y="1471"/>
                    <a:pt x="4765" y="1499"/>
                  </a:cubicBezTo>
                  <a:cubicBezTo>
                    <a:pt x="4434" y="1830"/>
                    <a:pt x="4415" y="2359"/>
                    <a:pt x="4727" y="2709"/>
                  </a:cubicBezTo>
                  <a:cubicBezTo>
                    <a:pt x="4777" y="2761"/>
                    <a:pt x="4833" y="2783"/>
                    <a:pt x="4888" y="2783"/>
                  </a:cubicBezTo>
                  <a:cubicBezTo>
                    <a:pt x="5051" y="2783"/>
                    <a:pt x="5193" y="2586"/>
                    <a:pt x="5058" y="2416"/>
                  </a:cubicBezTo>
                  <a:cubicBezTo>
                    <a:pt x="4897" y="2246"/>
                    <a:pt x="4907" y="1972"/>
                    <a:pt x="5077" y="1811"/>
                  </a:cubicBezTo>
                  <a:cubicBezTo>
                    <a:pt x="5124" y="1754"/>
                    <a:pt x="5190" y="1716"/>
                    <a:pt x="5266" y="1698"/>
                  </a:cubicBezTo>
                  <a:cubicBezTo>
                    <a:pt x="5417" y="1650"/>
                    <a:pt x="5464" y="1452"/>
                    <a:pt x="5351" y="1329"/>
                  </a:cubicBezTo>
                  <a:lnTo>
                    <a:pt x="4084" y="63"/>
                  </a:lnTo>
                  <a:cubicBezTo>
                    <a:pt x="4042" y="20"/>
                    <a:pt x="3988" y="0"/>
                    <a:pt x="3934" y="0"/>
                  </a:cubicBezTo>
                  <a:cubicBezTo>
                    <a:pt x="3844" y="0"/>
                    <a:pt x="3755" y="56"/>
                    <a:pt x="3725" y="157"/>
                  </a:cubicBezTo>
                  <a:cubicBezTo>
                    <a:pt x="3659" y="370"/>
                    <a:pt x="3477" y="476"/>
                    <a:pt x="3295" y="476"/>
                  </a:cubicBezTo>
                  <a:cubicBezTo>
                    <a:pt x="3113" y="476"/>
                    <a:pt x="2931" y="370"/>
                    <a:pt x="2865" y="157"/>
                  </a:cubicBezTo>
                  <a:cubicBezTo>
                    <a:pt x="2836" y="56"/>
                    <a:pt x="2747" y="0"/>
                    <a:pt x="26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6420825" y="3313050"/>
              <a:ext cx="56675" cy="19000"/>
            </a:xfrm>
            <a:custGeom>
              <a:avLst/>
              <a:gdLst/>
              <a:ahLst/>
              <a:cxnLst/>
              <a:rect l="l" t="t" r="r" b="b"/>
              <a:pathLst>
                <a:path w="2267" h="760" extrusionOk="0">
                  <a:moveTo>
                    <a:pt x="1130" y="1"/>
                  </a:moveTo>
                  <a:cubicBezTo>
                    <a:pt x="784" y="1"/>
                    <a:pt x="439" y="126"/>
                    <a:pt x="170" y="376"/>
                  </a:cubicBezTo>
                  <a:cubicBezTo>
                    <a:pt x="0" y="531"/>
                    <a:pt x="141" y="760"/>
                    <a:pt x="314" y="760"/>
                  </a:cubicBezTo>
                  <a:cubicBezTo>
                    <a:pt x="363" y="760"/>
                    <a:pt x="415" y="742"/>
                    <a:pt x="463" y="698"/>
                  </a:cubicBezTo>
                  <a:cubicBezTo>
                    <a:pt x="652" y="528"/>
                    <a:pt x="893" y="442"/>
                    <a:pt x="1134" y="442"/>
                  </a:cubicBezTo>
                  <a:cubicBezTo>
                    <a:pt x="1375" y="442"/>
                    <a:pt x="1616" y="528"/>
                    <a:pt x="1805" y="698"/>
                  </a:cubicBezTo>
                  <a:cubicBezTo>
                    <a:pt x="1853" y="742"/>
                    <a:pt x="1904" y="760"/>
                    <a:pt x="1954" y="760"/>
                  </a:cubicBezTo>
                  <a:cubicBezTo>
                    <a:pt x="2127" y="760"/>
                    <a:pt x="2267" y="531"/>
                    <a:pt x="2098" y="376"/>
                  </a:cubicBezTo>
                  <a:cubicBezTo>
                    <a:pt x="1824" y="126"/>
                    <a:pt x="1476" y="1"/>
                    <a:pt x="113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6268875" y="3290775"/>
              <a:ext cx="368375" cy="303400"/>
            </a:xfrm>
            <a:custGeom>
              <a:avLst/>
              <a:gdLst/>
              <a:ahLst/>
              <a:cxnLst/>
              <a:rect l="l" t="t" r="r" b="b"/>
              <a:pathLst>
                <a:path w="14735" h="12136" extrusionOk="0">
                  <a:moveTo>
                    <a:pt x="3082" y="10926"/>
                  </a:moveTo>
                  <a:lnTo>
                    <a:pt x="3082" y="11606"/>
                  </a:lnTo>
                  <a:cubicBezTo>
                    <a:pt x="3082" y="11691"/>
                    <a:pt x="3016" y="11757"/>
                    <a:pt x="2940" y="11757"/>
                  </a:cubicBezTo>
                  <a:lnTo>
                    <a:pt x="2401" y="11757"/>
                  </a:lnTo>
                  <a:cubicBezTo>
                    <a:pt x="2326" y="11748"/>
                    <a:pt x="2259" y="11691"/>
                    <a:pt x="2259" y="11606"/>
                  </a:cubicBezTo>
                  <a:lnTo>
                    <a:pt x="2259" y="10926"/>
                  </a:lnTo>
                  <a:close/>
                  <a:moveTo>
                    <a:pt x="12476" y="10926"/>
                  </a:moveTo>
                  <a:lnTo>
                    <a:pt x="12476" y="11606"/>
                  </a:lnTo>
                  <a:cubicBezTo>
                    <a:pt x="12476" y="11691"/>
                    <a:pt x="12409" y="11757"/>
                    <a:pt x="12334" y="11757"/>
                  </a:cubicBezTo>
                  <a:lnTo>
                    <a:pt x="11795" y="11757"/>
                  </a:lnTo>
                  <a:cubicBezTo>
                    <a:pt x="11720" y="11748"/>
                    <a:pt x="11653" y="11691"/>
                    <a:pt x="11653" y="11606"/>
                  </a:cubicBezTo>
                  <a:lnTo>
                    <a:pt x="11653" y="10926"/>
                  </a:lnTo>
                  <a:close/>
                  <a:moveTo>
                    <a:pt x="1834" y="1"/>
                  </a:moveTo>
                  <a:cubicBezTo>
                    <a:pt x="823" y="1"/>
                    <a:pt x="1" y="823"/>
                    <a:pt x="1" y="1844"/>
                  </a:cubicBezTo>
                  <a:lnTo>
                    <a:pt x="1" y="9083"/>
                  </a:lnTo>
                  <a:cubicBezTo>
                    <a:pt x="1" y="10104"/>
                    <a:pt x="823" y="10926"/>
                    <a:pt x="1834" y="10926"/>
                  </a:cubicBezTo>
                  <a:lnTo>
                    <a:pt x="1872" y="10926"/>
                  </a:lnTo>
                  <a:lnTo>
                    <a:pt x="1872" y="11606"/>
                  </a:lnTo>
                  <a:cubicBezTo>
                    <a:pt x="1872" y="11899"/>
                    <a:pt x="2108" y="12136"/>
                    <a:pt x="2401" y="12136"/>
                  </a:cubicBezTo>
                  <a:lnTo>
                    <a:pt x="2930" y="12136"/>
                  </a:lnTo>
                  <a:cubicBezTo>
                    <a:pt x="3223" y="12136"/>
                    <a:pt x="3460" y="11899"/>
                    <a:pt x="3460" y="11606"/>
                  </a:cubicBezTo>
                  <a:lnTo>
                    <a:pt x="3460" y="10926"/>
                  </a:lnTo>
                  <a:lnTo>
                    <a:pt x="11266" y="10926"/>
                  </a:lnTo>
                  <a:lnTo>
                    <a:pt x="11266" y="11606"/>
                  </a:lnTo>
                  <a:cubicBezTo>
                    <a:pt x="11266" y="11899"/>
                    <a:pt x="11502" y="12136"/>
                    <a:pt x="11795" y="12136"/>
                  </a:cubicBezTo>
                  <a:lnTo>
                    <a:pt x="12324" y="12136"/>
                  </a:lnTo>
                  <a:cubicBezTo>
                    <a:pt x="12617" y="12136"/>
                    <a:pt x="12854" y="11899"/>
                    <a:pt x="12854" y="11606"/>
                  </a:cubicBezTo>
                  <a:lnTo>
                    <a:pt x="12854" y="10926"/>
                  </a:lnTo>
                  <a:lnTo>
                    <a:pt x="12891" y="10926"/>
                  </a:lnTo>
                  <a:cubicBezTo>
                    <a:pt x="13903" y="10926"/>
                    <a:pt x="14725" y="10104"/>
                    <a:pt x="14734" y="9083"/>
                  </a:cubicBezTo>
                  <a:lnTo>
                    <a:pt x="14734" y="3800"/>
                  </a:lnTo>
                  <a:cubicBezTo>
                    <a:pt x="14734" y="3696"/>
                    <a:pt x="14649" y="3611"/>
                    <a:pt x="14545" y="3611"/>
                  </a:cubicBezTo>
                  <a:cubicBezTo>
                    <a:pt x="14432" y="3611"/>
                    <a:pt x="14347" y="3696"/>
                    <a:pt x="14347" y="3800"/>
                  </a:cubicBezTo>
                  <a:lnTo>
                    <a:pt x="14347" y="9083"/>
                  </a:lnTo>
                  <a:cubicBezTo>
                    <a:pt x="14347" y="9896"/>
                    <a:pt x="13695" y="10548"/>
                    <a:pt x="12891" y="10548"/>
                  </a:cubicBezTo>
                  <a:lnTo>
                    <a:pt x="1834" y="10548"/>
                  </a:lnTo>
                  <a:cubicBezTo>
                    <a:pt x="1031" y="10548"/>
                    <a:pt x="379" y="9896"/>
                    <a:pt x="379" y="9083"/>
                  </a:cubicBezTo>
                  <a:lnTo>
                    <a:pt x="379" y="1844"/>
                  </a:lnTo>
                  <a:cubicBezTo>
                    <a:pt x="379" y="1031"/>
                    <a:pt x="1031" y="379"/>
                    <a:pt x="1834" y="379"/>
                  </a:cubicBezTo>
                  <a:lnTo>
                    <a:pt x="4877" y="379"/>
                  </a:lnTo>
                  <a:cubicBezTo>
                    <a:pt x="5123" y="379"/>
                    <a:pt x="5123" y="1"/>
                    <a:pt x="487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6567525" y="3290775"/>
              <a:ext cx="69725" cy="81425"/>
            </a:xfrm>
            <a:custGeom>
              <a:avLst/>
              <a:gdLst/>
              <a:ahLst/>
              <a:cxnLst/>
              <a:rect l="l" t="t" r="r" b="b"/>
              <a:pathLst>
                <a:path w="2789" h="3257" extrusionOk="0">
                  <a:moveTo>
                    <a:pt x="256" y="1"/>
                  </a:moveTo>
                  <a:cubicBezTo>
                    <a:pt x="0" y="1"/>
                    <a:pt x="0" y="379"/>
                    <a:pt x="256" y="379"/>
                  </a:cubicBezTo>
                  <a:lnTo>
                    <a:pt x="945" y="379"/>
                  </a:lnTo>
                  <a:cubicBezTo>
                    <a:pt x="1749" y="379"/>
                    <a:pt x="2401" y="1031"/>
                    <a:pt x="2401" y="1844"/>
                  </a:cubicBezTo>
                  <a:lnTo>
                    <a:pt x="2401" y="3072"/>
                  </a:lnTo>
                  <a:cubicBezTo>
                    <a:pt x="2401" y="3195"/>
                    <a:pt x="2498" y="3257"/>
                    <a:pt x="2595" y="3257"/>
                  </a:cubicBezTo>
                  <a:cubicBezTo>
                    <a:pt x="2691" y="3257"/>
                    <a:pt x="2788" y="3195"/>
                    <a:pt x="2788" y="3072"/>
                  </a:cubicBezTo>
                  <a:lnTo>
                    <a:pt x="2788" y="1844"/>
                  </a:lnTo>
                  <a:cubicBezTo>
                    <a:pt x="2788" y="823"/>
                    <a:pt x="1957" y="1"/>
                    <a:pt x="9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6312825" y="3498650"/>
              <a:ext cx="38775" cy="21325"/>
            </a:xfrm>
            <a:custGeom>
              <a:avLst/>
              <a:gdLst/>
              <a:ahLst/>
              <a:cxnLst/>
              <a:rect l="l" t="t" r="r" b="b"/>
              <a:pathLst>
                <a:path w="1551" h="853" extrusionOk="0">
                  <a:moveTo>
                    <a:pt x="190" y="0"/>
                  </a:moveTo>
                  <a:cubicBezTo>
                    <a:pt x="95" y="0"/>
                    <a:pt x="1" y="64"/>
                    <a:pt x="1" y="191"/>
                  </a:cubicBezTo>
                  <a:lnTo>
                    <a:pt x="1" y="664"/>
                  </a:lnTo>
                  <a:cubicBezTo>
                    <a:pt x="1" y="768"/>
                    <a:pt x="86" y="853"/>
                    <a:pt x="190" y="853"/>
                  </a:cubicBezTo>
                  <a:lnTo>
                    <a:pt x="1295" y="853"/>
                  </a:lnTo>
                  <a:cubicBezTo>
                    <a:pt x="1550" y="853"/>
                    <a:pt x="1550" y="475"/>
                    <a:pt x="1295" y="475"/>
                  </a:cubicBezTo>
                  <a:lnTo>
                    <a:pt x="379" y="475"/>
                  </a:lnTo>
                  <a:lnTo>
                    <a:pt x="379" y="191"/>
                  </a:lnTo>
                  <a:cubicBezTo>
                    <a:pt x="379" y="64"/>
                    <a:pt x="284" y="0"/>
                    <a:pt x="1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6312600" y="3334725"/>
              <a:ext cx="280700" cy="185250"/>
            </a:xfrm>
            <a:custGeom>
              <a:avLst/>
              <a:gdLst/>
              <a:ahLst/>
              <a:cxnLst/>
              <a:rect l="l" t="t" r="r" b="b"/>
              <a:pathLst>
                <a:path w="11228" h="7410" extrusionOk="0">
                  <a:moveTo>
                    <a:pt x="199" y="1"/>
                  </a:moveTo>
                  <a:cubicBezTo>
                    <a:pt x="95" y="1"/>
                    <a:pt x="0" y="86"/>
                    <a:pt x="10" y="190"/>
                  </a:cubicBezTo>
                  <a:lnTo>
                    <a:pt x="10" y="662"/>
                  </a:lnTo>
                  <a:cubicBezTo>
                    <a:pt x="10" y="790"/>
                    <a:pt x="104" y="854"/>
                    <a:pt x="199" y="854"/>
                  </a:cubicBezTo>
                  <a:cubicBezTo>
                    <a:pt x="293" y="854"/>
                    <a:pt x="388" y="790"/>
                    <a:pt x="388" y="662"/>
                  </a:cubicBezTo>
                  <a:lnTo>
                    <a:pt x="388" y="379"/>
                  </a:lnTo>
                  <a:lnTo>
                    <a:pt x="10840" y="379"/>
                  </a:lnTo>
                  <a:lnTo>
                    <a:pt x="10840" y="7023"/>
                  </a:lnTo>
                  <a:lnTo>
                    <a:pt x="2041" y="7023"/>
                  </a:lnTo>
                  <a:cubicBezTo>
                    <a:pt x="1786" y="7023"/>
                    <a:pt x="1786" y="7410"/>
                    <a:pt x="2041" y="7410"/>
                  </a:cubicBezTo>
                  <a:lnTo>
                    <a:pt x="11039" y="7410"/>
                  </a:lnTo>
                  <a:cubicBezTo>
                    <a:pt x="11142" y="7410"/>
                    <a:pt x="11228" y="7325"/>
                    <a:pt x="11228" y="7221"/>
                  </a:cubicBezTo>
                  <a:lnTo>
                    <a:pt x="11228" y="190"/>
                  </a:lnTo>
                  <a:cubicBezTo>
                    <a:pt x="11228" y="86"/>
                    <a:pt x="11142" y="1"/>
                    <a:pt x="1103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6312600" y="3409625"/>
              <a:ext cx="9700" cy="35525"/>
            </a:xfrm>
            <a:custGeom>
              <a:avLst/>
              <a:gdLst/>
              <a:ahLst/>
              <a:cxnLst/>
              <a:rect l="l" t="t" r="r" b="b"/>
              <a:pathLst>
                <a:path w="388" h="1421" extrusionOk="0">
                  <a:moveTo>
                    <a:pt x="199" y="1"/>
                  </a:moveTo>
                  <a:cubicBezTo>
                    <a:pt x="95" y="1"/>
                    <a:pt x="0" y="86"/>
                    <a:pt x="10" y="190"/>
                  </a:cubicBezTo>
                  <a:lnTo>
                    <a:pt x="10" y="1229"/>
                  </a:lnTo>
                  <a:cubicBezTo>
                    <a:pt x="10" y="1357"/>
                    <a:pt x="104" y="1421"/>
                    <a:pt x="199" y="1421"/>
                  </a:cubicBezTo>
                  <a:cubicBezTo>
                    <a:pt x="293" y="1421"/>
                    <a:pt x="388" y="1357"/>
                    <a:pt x="388" y="1229"/>
                  </a:cubicBezTo>
                  <a:lnTo>
                    <a:pt x="388" y="190"/>
                  </a:lnTo>
                  <a:cubicBezTo>
                    <a:pt x="388" y="86"/>
                    <a:pt x="303" y="1"/>
                    <a:pt x="19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6296525" y="3364950"/>
              <a:ext cx="74925" cy="35975"/>
            </a:xfrm>
            <a:custGeom>
              <a:avLst/>
              <a:gdLst/>
              <a:ahLst/>
              <a:cxnLst/>
              <a:rect l="l" t="t" r="r" b="b"/>
              <a:pathLst>
                <a:path w="2997" h="1439" extrusionOk="0">
                  <a:moveTo>
                    <a:pt x="2250" y="379"/>
                  </a:moveTo>
                  <a:cubicBezTo>
                    <a:pt x="2694" y="379"/>
                    <a:pt x="2694" y="1050"/>
                    <a:pt x="2250" y="1050"/>
                  </a:cubicBezTo>
                  <a:lnTo>
                    <a:pt x="747" y="1050"/>
                  </a:lnTo>
                  <a:cubicBezTo>
                    <a:pt x="303" y="1050"/>
                    <a:pt x="303" y="379"/>
                    <a:pt x="747" y="379"/>
                  </a:cubicBezTo>
                  <a:close/>
                  <a:moveTo>
                    <a:pt x="714" y="1"/>
                  </a:moveTo>
                  <a:cubicBezTo>
                    <a:pt x="322" y="1"/>
                    <a:pt x="0" y="324"/>
                    <a:pt x="0" y="720"/>
                  </a:cubicBezTo>
                  <a:cubicBezTo>
                    <a:pt x="0" y="1120"/>
                    <a:pt x="331" y="1438"/>
                    <a:pt x="730" y="1438"/>
                  </a:cubicBezTo>
                  <a:cubicBezTo>
                    <a:pt x="735" y="1438"/>
                    <a:pt x="741" y="1438"/>
                    <a:pt x="747" y="1438"/>
                  </a:cubicBezTo>
                  <a:lnTo>
                    <a:pt x="2250" y="1438"/>
                  </a:lnTo>
                  <a:cubicBezTo>
                    <a:pt x="2256" y="1438"/>
                    <a:pt x="2261" y="1438"/>
                    <a:pt x="2267" y="1438"/>
                  </a:cubicBezTo>
                  <a:cubicBezTo>
                    <a:pt x="2666" y="1438"/>
                    <a:pt x="2996" y="1120"/>
                    <a:pt x="2996" y="720"/>
                  </a:cubicBezTo>
                  <a:cubicBezTo>
                    <a:pt x="2996" y="324"/>
                    <a:pt x="2674" y="1"/>
                    <a:pt x="2283" y="1"/>
                  </a:cubicBezTo>
                  <a:cubicBezTo>
                    <a:pt x="2272" y="1"/>
                    <a:pt x="2261" y="1"/>
                    <a:pt x="2250" y="1"/>
                  </a:cubicBezTo>
                  <a:lnTo>
                    <a:pt x="747" y="1"/>
                  </a:lnTo>
                  <a:cubicBezTo>
                    <a:pt x="736" y="1"/>
                    <a:pt x="725" y="1"/>
                    <a:pt x="7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6292275" y="3453800"/>
              <a:ext cx="79175" cy="35975"/>
            </a:xfrm>
            <a:custGeom>
              <a:avLst/>
              <a:gdLst/>
              <a:ahLst/>
              <a:cxnLst/>
              <a:rect l="l" t="t" r="r" b="b"/>
              <a:pathLst>
                <a:path w="3167" h="1439" extrusionOk="0">
                  <a:moveTo>
                    <a:pt x="2420" y="388"/>
                  </a:moveTo>
                  <a:cubicBezTo>
                    <a:pt x="2864" y="388"/>
                    <a:pt x="2864" y="1059"/>
                    <a:pt x="2420" y="1059"/>
                  </a:cubicBezTo>
                  <a:lnTo>
                    <a:pt x="917" y="1059"/>
                  </a:lnTo>
                  <a:cubicBezTo>
                    <a:pt x="473" y="1059"/>
                    <a:pt x="473" y="388"/>
                    <a:pt x="917" y="388"/>
                  </a:cubicBezTo>
                  <a:close/>
                  <a:moveTo>
                    <a:pt x="2437" y="1"/>
                  </a:moveTo>
                  <a:cubicBezTo>
                    <a:pt x="2431" y="1"/>
                    <a:pt x="2426" y="1"/>
                    <a:pt x="2420" y="1"/>
                  </a:cubicBezTo>
                  <a:lnTo>
                    <a:pt x="917" y="1"/>
                  </a:lnTo>
                  <a:cubicBezTo>
                    <a:pt x="0" y="39"/>
                    <a:pt x="0" y="1400"/>
                    <a:pt x="917" y="1437"/>
                  </a:cubicBezTo>
                  <a:lnTo>
                    <a:pt x="2420" y="1437"/>
                  </a:lnTo>
                  <a:cubicBezTo>
                    <a:pt x="2431" y="1438"/>
                    <a:pt x="2442" y="1438"/>
                    <a:pt x="2453" y="1438"/>
                  </a:cubicBezTo>
                  <a:cubicBezTo>
                    <a:pt x="2844" y="1438"/>
                    <a:pt x="3166" y="1114"/>
                    <a:pt x="3166" y="719"/>
                  </a:cubicBezTo>
                  <a:cubicBezTo>
                    <a:pt x="3166" y="319"/>
                    <a:pt x="2836" y="1"/>
                    <a:pt x="243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6406625" y="3367100"/>
              <a:ext cx="141075" cy="120675"/>
            </a:xfrm>
            <a:custGeom>
              <a:avLst/>
              <a:gdLst/>
              <a:ahLst/>
              <a:cxnLst/>
              <a:rect l="l" t="t" r="r" b="b"/>
              <a:pathLst>
                <a:path w="5643" h="4827" extrusionOk="0">
                  <a:moveTo>
                    <a:pt x="3034" y="388"/>
                  </a:moveTo>
                  <a:lnTo>
                    <a:pt x="3034" y="1229"/>
                  </a:lnTo>
                  <a:cubicBezTo>
                    <a:pt x="2741" y="1276"/>
                    <a:pt x="2477" y="1428"/>
                    <a:pt x="2288" y="1654"/>
                  </a:cubicBezTo>
                  <a:lnTo>
                    <a:pt x="1569" y="1239"/>
                  </a:lnTo>
                  <a:cubicBezTo>
                    <a:pt x="1910" y="757"/>
                    <a:pt x="2448" y="445"/>
                    <a:pt x="3034" y="388"/>
                  </a:cubicBezTo>
                  <a:close/>
                  <a:moveTo>
                    <a:pt x="3412" y="388"/>
                  </a:moveTo>
                  <a:cubicBezTo>
                    <a:pt x="3998" y="445"/>
                    <a:pt x="4537" y="757"/>
                    <a:pt x="4877" y="1239"/>
                  </a:cubicBezTo>
                  <a:lnTo>
                    <a:pt x="4149" y="1654"/>
                  </a:lnTo>
                  <a:cubicBezTo>
                    <a:pt x="3970" y="1428"/>
                    <a:pt x="3705" y="1276"/>
                    <a:pt x="3412" y="1229"/>
                  </a:cubicBezTo>
                  <a:lnTo>
                    <a:pt x="3412" y="388"/>
                  </a:lnTo>
                  <a:close/>
                  <a:moveTo>
                    <a:pt x="3228" y="1590"/>
                  </a:moveTo>
                  <a:cubicBezTo>
                    <a:pt x="3430" y="1590"/>
                    <a:pt x="3634" y="1666"/>
                    <a:pt x="3800" y="1834"/>
                  </a:cubicBezTo>
                  <a:cubicBezTo>
                    <a:pt x="4319" y="2344"/>
                    <a:pt x="3951" y="3233"/>
                    <a:pt x="3223" y="3233"/>
                  </a:cubicBezTo>
                  <a:cubicBezTo>
                    <a:pt x="2770" y="3233"/>
                    <a:pt x="2401" y="2864"/>
                    <a:pt x="2401" y="2410"/>
                  </a:cubicBezTo>
                  <a:cubicBezTo>
                    <a:pt x="2401" y="1918"/>
                    <a:pt x="2807" y="1590"/>
                    <a:pt x="3228" y="1590"/>
                  </a:cubicBezTo>
                  <a:close/>
                  <a:moveTo>
                    <a:pt x="1380" y="1569"/>
                  </a:moveTo>
                  <a:lnTo>
                    <a:pt x="2099" y="1985"/>
                  </a:lnTo>
                  <a:cubicBezTo>
                    <a:pt x="1995" y="2259"/>
                    <a:pt x="1995" y="2562"/>
                    <a:pt x="2099" y="2836"/>
                  </a:cubicBezTo>
                  <a:lnTo>
                    <a:pt x="1380" y="3251"/>
                  </a:lnTo>
                  <a:cubicBezTo>
                    <a:pt x="1135" y="2722"/>
                    <a:pt x="1135" y="2099"/>
                    <a:pt x="1380" y="1569"/>
                  </a:cubicBezTo>
                  <a:close/>
                  <a:moveTo>
                    <a:pt x="5066" y="1569"/>
                  </a:moveTo>
                  <a:cubicBezTo>
                    <a:pt x="5312" y="2099"/>
                    <a:pt x="5312" y="2722"/>
                    <a:pt x="5066" y="3251"/>
                  </a:cubicBezTo>
                  <a:lnTo>
                    <a:pt x="4338" y="2836"/>
                  </a:lnTo>
                  <a:cubicBezTo>
                    <a:pt x="4452" y="2562"/>
                    <a:pt x="4452" y="2259"/>
                    <a:pt x="4338" y="1985"/>
                  </a:cubicBezTo>
                  <a:lnTo>
                    <a:pt x="5066" y="1569"/>
                  </a:lnTo>
                  <a:close/>
                  <a:moveTo>
                    <a:pt x="2288" y="3166"/>
                  </a:moveTo>
                  <a:cubicBezTo>
                    <a:pt x="2477" y="3393"/>
                    <a:pt x="2741" y="3544"/>
                    <a:pt x="3034" y="3592"/>
                  </a:cubicBezTo>
                  <a:lnTo>
                    <a:pt x="3034" y="4433"/>
                  </a:lnTo>
                  <a:cubicBezTo>
                    <a:pt x="2448" y="4376"/>
                    <a:pt x="1910" y="4064"/>
                    <a:pt x="1569" y="3582"/>
                  </a:cubicBezTo>
                  <a:lnTo>
                    <a:pt x="2288" y="3166"/>
                  </a:lnTo>
                  <a:close/>
                  <a:moveTo>
                    <a:pt x="4149" y="3166"/>
                  </a:moveTo>
                  <a:lnTo>
                    <a:pt x="4877" y="3582"/>
                  </a:lnTo>
                  <a:cubicBezTo>
                    <a:pt x="4537" y="4064"/>
                    <a:pt x="3998" y="4376"/>
                    <a:pt x="3412" y="4433"/>
                  </a:cubicBezTo>
                  <a:lnTo>
                    <a:pt x="3412" y="3592"/>
                  </a:lnTo>
                  <a:cubicBezTo>
                    <a:pt x="3705" y="3544"/>
                    <a:pt x="3970" y="3393"/>
                    <a:pt x="4149" y="3166"/>
                  </a:cubicBezTo>
                  <a:close/>
                  <a:moveTo>
                    <a:pt x="3223" y="0"/>
                  </a:moveTo>
                  <a:cubicBezTo>
                    <a:pt x="1078" y="0"/>
                    <a:pt x="0" y="2599"/>
                    <a:pt x="1522" y="4121"/>
                  </a:cubicBezTo>
                  <a:cubicBezTo>
                    <a:pt x="2013" y="4609"/>
                    <a:pt x="2615" y="4827"/>
                    <a:pt x="3205" y="4827"/>
                  </a:cubicBezTo>
                  <a:cubicBezTo>
                    <a:pt x="4446" y="4827"/>
                    <a:pt x="5636" y="3864"/>
                    <a:pt x="5643" y="2410"/>
                  </a:cubicBezTo>
                  <a:cubicBezTo>
                    <a:pt x="5633" y="1078"/>
                    <a:pt x="4556" y="0"/>
                    <a:pt x="322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37"/>
          <p:cNvGrpSpPr/>
          <p:nvPr/>
        </p:nvGrpSpPr>
        <p:grpSpPr>
          <a:xfrm>
            <a:off x="3833913" y="3396450"/>
            <a:ext cx="372150" cy="368600"/>
            <a:chOff x="7498175" y="2072375"/>
            <a:chExt cx="372150" cy="368600"/>
          </a:xfrm>
        </p:grpSpPr>
        <p:sp>
          <p:nvSpPr>
            <p:cNvPr id="1175" name="Google Shape;1175;p37"/>
            <p:cNvSpPr/>
            <p:nvPr/>
          </p:nvSpPr>
          <p:spPr>
            <a:xfrm>
              <a:off x="7498175" y="2072375"/>
              <a:ext cx="372150" cy="368600"/>
            </a:xfrm>
            <a:custGeom>
              <a:avLst/>
              <a:gdLst/>
              <a:ahLst/>
              <a:cxnLst/>
              <a:rect l="l" t="t" r="r" b="b"/>
              <a:pathLst>
                <a:path w="14886" h="14744" extrusionOk="0">
                  <a:moveTo>
                    <a:pt x="4187" y="4574"/>
                  </a:moveTo>
                  <a:lnTo>
                    <a:pt x="4187" y="5113"/>
                  </a:lnTo>
                  <a:lnTo>
                    <a:pt x="1825" y="5113"/>
                  </a:lnTo>
                  <a:lnTo>
                    <a:pt x="1825" y="4574"/>
                  </a:lnTo>
                  <a:close/>
                  <a:moveTo>
                    <a:pt x="13061" y="4574"/>
                  </a:moveTo>
                  <a:lnTo>
                    <a:pt x="13061" y="5113"/>
                  </a:lnTo>
                  <a:lnTo>
                    <a:pt x="10699" y="5113"/>
                  </a:lnTo>
                  <a:lnTo>
                    <a:pt x="10699" y="4574"/>
                  </a:lnTo>
                  <a:close/>
                  <a:moveTo>
                    <a:pt x="3696" y="5548"/>
                  </a:moveTo>
                  <a:lnTo>
                    <a:pt x="3696" y="11435"/>
                  </a:lnTo>
                  <a:lnTo>
                    <a:pt x="2316" y="11435"/>
                  </a:lnTo>
                  <a:lnTo>
                    <a:pt x="2316" y="5548"/>
                  </a:lnTo>
                  <a:close/>
                  <a:moveTo>
                    <a:pt x="12570" y="5548"/>
                  </a:moveTo>
                  <a:lnTo>
                    <a:pt x="12570" y="11435"/>
                  </a:lnTo>
                  <a:lnTo>
                    <a:pt x="11190" y="11435"/>
                  </a:lnTo>
                  <a:lnTo>
                    <a:pt x="11190" y="5548"/>
                  </a:lnTo>
                  <a:close/>
                  <a:moveTo>
                    <a:pt x="4187" y="11880"/>
                  </a:moveTo>
                  <a:lnTo>
                    <a:pt x="4187" y="12418"/>
                  </a:lnTo>
                  <a:lnTo>
                    <a:pt x="1825" y="12418"/>
                  </a:lnTo>
                  <a:lnTo>
                    <a:pt x="1825" y="11880"/>
                  </a:lnTo>
                  <a:close/>
                  <a:moveTo>
                    <a:pt x="8620" y="11880"/>
                  </a:moveTo>
                  <a:lnTo>
                    <a:pt x="8620" y="12418"/>
                  </a:lnTo>
                  <a:lnTo>
                    <a:pt x="6257" y="12418"/>
                  </a:lnTo>
                  <a:lnTo>
                    <a:pt x="6257" y="11880"/>
                  </a:lnTo>
                  <a:close/>
                  <a:moveTo>
                    <a:pt x="13061" y="11880"/>
                  </a:moveTo>
                  <a:lnTo>
                    <a:pt x="13061" y="12418"/>
                  </a:lnTo>
                  <a:lnTo>
                    <a:pt x="10699" y="12418"/>
                  </a:lnTo>
                  <a:lnTo>
                    <a:pt x="10699" y="11880"/>
                  </a:lnTo>
                  <a:close/>
                  <a:moveTo>
                    <a:pt x="13713" y="12853"/>
                  </a:moveTo>
                  <a:lnTo>
                    <a:pt x="13713" y="13316"/>
                  </a:lnTo>
                  <a:lnTo>
                    <a:pt x="4027" y="13316"/>
                  </a:lnTo>
                  <a:cubicBezTo>
                    <a:pt x="3734" y="13316"/>
                    <a:pt x="3734" y="13751"/>
                    <a:pt x="4027" y="13751"/>
                  </a:cubicBezTo>
                  <a:lnTo>
                    <a:pt x="14366" y="13751"/>
                  </a:lnTo>
                  <a:lnTo>
                    <a:pt x="14366" y="14308"/>
                  </a:lnTo>
                  <a:lnTo>
                    <a:pt x="530" y="14308"/>
                  </a:lnTo>
                  <a:lnTo>
                    <a:pt x="530" y="13751"/>
                  </a:lnTo>
                  <a:lnTo>
                    <a:pt x="3299" y="13751"/>
                  </a:lnTo>
                  <a:cubicBezTo>
                    <a:pt x="3582" y="13751"/>
                    <a:pt x="3582" y="13316"/>
                    <a:pt x="3299" y="13316"/>
                  </a:cubicBezTo>
                  <a:lnTo>
                    <a:pt x="1182" y="13316"/>
                  </a:lnTo>
                  <a:lnTo>
                    <a:pt x="1182" y="12853"/>
                  </a:lnTo>
                  <a:close/>
                  <a:moveTo>
                    <a:pt x="7443" y="0"/>
                  </a:moveTo>
                  <a:cubicBezTo>
                    <a:pt x="7405" y="0"/>
                    <a:pt x="7367" y="10"/>
                    <a:pt x="7334" y="28"/>
                  </a:cubicBezTo>
                  <a:lnTo>
                    <a:pt x="190" y="4168"/>
                  </a:lnTo>
                  <a:cubicBezTo>
                    <a:pt x="1" y="4281"/>
                    <a:pt x="76" y="4574"/>
                    <a:pt x="303" y="4574"/>
                  </a:cubicBezTo>
                  <a:lnTo>
                    <a:pt x="1390" y="4574"/>
                  </a:lnTo>
                  <a:lnTo>
                    <a:pt x="1390" y="5330"/>
                  </a:lnTo>
                  <a:cubicBezTo>
                    <a:pt x="1390" y="5453"/>
                    <a:pt x="1484" y="5548"/>
                    <a:pt x="1607" y="5548"/>
                  </a:cubicBezTo>
                  <a:lnTo>
                    <a:pt x="1881" y="5548"/>
                  </a:lnTo>
                  <a:lnTo>
                    <a:pt x="1881" y="11435"/>
                  </a:lnTo>
                  <a:lnTo>
                    <a:pt x="1607" y="11435"/>
                  </a:lnTo>
                  <a:cubicBezTo>
                    <a:pt x="1484" y="11435"/>
                    <a:pt x="1390" y="11539"/>
                    <a:pt x="1390" y="11653"/>
                  </a:cubicBezTo>
                  <a:lnTo>
                    <a:pt x="1390" y="12409"/>
                  </a:lnTo>
                  <a:lnTo>
                    <a:pt x="964" y="12409"/>
                  </a:lnTo>
                  <a:cubicBezTo>
                    <a:pt x="842" y="12409"/>
                    <a:pt x="738" y="12513"/>
                    <a:pt x="738" y="12636"/>
                  </a:cubicBezTo>
                  <a:lnTo>
                    <a:pt x="738" y="13316"/>
                  </a:lnTo>
                  <a:lnTo>
                    <a:pt x="312" y="13316"/>
                  </a:lnTo>
                  <a:cubicBezTo>
                    <a:pt x="190" y="13316"/>
                    <a:pt x="86" y="13411"/>
                    <a:pt x="86" y="13533"/>
                  </a:cubicBezTo>
                  <a:lnTo>
                    <a:pt x="86" y="14526"/>
                  </a:lnTo>
                  <a:cubicBezTo>
                    <a:pt x="86" y="14639"/>
                    <a:pt x="190" y="14743"/>
                    <a:pt x="312" y="14743"/>
                  </a:cubicBezTo>
                  <a:lnTo>
                    <a:pt x="14583" y="14743"/>
                  </a:lnTo>
                  <a:cubicBezTo>
                    <a:pt x="14706" y="14743"/>
                    <a:pt x="14800" y="14639"/>
                    <a:pt x="14800" y="14526"/>
                  </a:cubicBezTo>
                  <a:lnTo>
                    <a:pt x="14800" y="13533"/>
                  </a:lnTo>
                  <a:cubicBezTo>
                    <a:pt x="14800" y="13416"/>
                    <a:pt x="14714" y="13315"/>
                    <a:pt x="14598" y="13315"/>
                  </a:cubicBezTo>
                  <a:cubicBezTo>
                    <a:pt x="14593" y="13315"/>
                    <a:pt x="14588" y="13316"/>
                    <a:pt x="14583" y="13316"/>
                  </a:cubicBezTo>
                  <a:lnTo>
                    <a:pt x="14148" y="13316"/>
                  </a:lnTo>
                  <a:lnTo>
                    <a:pt x="14148" y="12636"/>
                  </a:lnTo>
                  <a:cubicBezTo>
                    <a:pt x="14148" y="12513"/>
                    <a:pt x="14044" y="12409"/>
                    <a:pt x="13931" y="12409"/>
                  </a:cubicBezTo>
                  <a:lnTo>
                    <a:pt x="13496" y="12409"/>
                  </a:lnTo>
                  <a:lnTo>
                    <a:pt x="13496" y="11653"/>
                  </a:lnTo>
                  <a:cubicBezTo>
                    <a:pt x="13496" y="11539"/>
                    <a:pt x="13392" y="11435"/>
                    <a:pt x="13279" y="11435"/>
                  </a:cubicBezTo>
                  <a:lnTo>
                    <a:pt x="13005" y="11435"/>
                  </a:lnTo>
                  <a:lnTo>
                    <a:pt x="13005" y="5548"/>
                  </a:lnTo>
                  <a:lnTo>
                    <a:pt x="13279" y="5548"/>
                  </a:lnTo>
                  <a:cubicBezTo>
                    <a:pt x="13392" y="5548"/>
                    <a:pt x="13496" y="5453"/>
                    <a:pt x="13496" y="5330"/>
                  </a:cubicBezTo>
                  <a:lnTo>
                    <a:pt x="13496" y="4574"/>
                  </a:lnTo>
                  <a:lnTo>
                    <a:pt x="14583" y="4574"/>
                  </a:lnTo>
                  <a:cubicBezTo>
                    <a:pt x="14800" y="4574"/>
                    <a:pt x="14885" y="4272"/>
                    <a:pt x="14687" y="4168"/>
                  </a:cubicBezTo>
                  <a:lnTo>
                    <a:pt x="12664" y="2996"/>
                  </a:lnTo>
                  <a:cubicBezTo>
                    <a:pt x="12625" y="2972"/>
                    <a:pt x="12586" y="2961"/>
                    <a:pt x="12549" y="2961"/>
                  </a:cubicBezTo>
                  <a:cubicBezTo>
                    <a:pt x="12358" y="2961"/>
                    <a:pt x="12233" y="3247"/>
                    <a:pt x="12447" y="3374"/>
                  </a:cubicBezTo>
                  <a:lnTo>
                    <a:pt x="13770" y="4130"/>
                  </a:lnTo>
                  <a:lnTo>
                    <a:pt x="10207" y="4130"/>
                  </a:lnTo>
                  <a:cubicBezTo>
                    <a:pt x="9914" y="4130"/>
                    <a:pt x="9914" y="4574"/>
                    <a:pt x="10207" y="4574"/>
                  </a:cubicBezTo>
                  <a:lnTo>
                    <a:pt x="10264" y="4574"/>
                  </a:lnTo>
                  <a:lnTo>
                    <a:pt x="10264" y="5330"/>
                  </a:lnTo>
                  <a:cubicBezTo>
                    <a:pt x="10264" y="5444"/>
                    <a:pt x="10358" y="5548"/>
                    <a:pt x="10481" y="5548"/>
                  </a:cubicBezTo>
                  <a:lnTo>
                    <a:pt x="10746" y="5548"/>
                  </a:lnTo>
                  <a:lnTo>
                    <a:pt x="10746" y="11435"/>
                  </a:lnTo>
                  <a:lnTo>
                    <a:pt x="10481" y="11435"/>
                  </a:lnTo>
                  <a:cubicBezTo>
                    <a:pt x="10358" y="11435"/>
                    <a:pt x="10264" y="11539"/>
                    <a:pt x="10264" y="11653"/>
                  </a:cubicBezTo>
                  <a:lnTo>
                    <a:pt x="10264" y="12409"/>
                  </a:lnTo>
                  <a:lnTo>
                    <a:pt x="9054" y="12409"/>
                  </a:lnTo>
                  <a:lnTo>
                    <a:pt x="9054" y="11653"/>
                  </a:lnTo>
                  <a:cubicBezTo>
                    <a:pt x="9054" y="11539"/>
                    <a:pt x="8960" y="11435"/>
                    <a:pt x="8837" y="11435"/>
                  </a:cubicBezTo>
                  <a:lnTo>
                    <a:pt x="8572" y="11435"/>
                  </a:lnTo>
                  <a:lnTo>
                    <a:pt x="8572" y="6436"/>
                  </a:lnTo>
                  <a:cubicBezTo>
                    <a:pt x="8572" y="6290"/>
                    <a:pt x="8461" y="6216"/>
                    <a:pt x="8350" y="6216"/>
                  </a:cubicBezTo>
                  <a:cubicBezTo>
                    <a:pt x="8239" y="6216"/>
                    <a:pt x="8128" y="6290"/>
                    <a:pt x="8128" y="6436"/>
                  </a:cubicBezTo>
                  <a:lnTo>
                    <a:pt x="8128" y="11435"/>
                  </a:lnTo>
                  <a:lnTo>
                    <a:pt x="6748" y="11435"/>
                  </a:lnTo>
                  <a:lnTo>
                    <a:pt x="6748" y="6436"/>
                  </a:lnTo>
                  <a:cubicBezTo>
                    <a:pt x="6748" y="6290"/>
                    <a:pt x="6640" y="6216"/>
                    <a:pt x="6531" y="6216"/>
                  </a:cubicBezTo>
                  <a:cubicBezTo>
                    <a:pt x="6422" y="6216"/>
                    <a:pt x="6314" y="6290"/>
                    <a:pt x="6314" y="6436"/>
                  </a:cubicBezTo>
                  <a:lnTo>
                    <a:pt x="6314" y="11435"/>
                  </a:lnTo>
                  <a:lnTo>
                    <a:pt x="6039" y="11435"/>
                  </a:lnTo>
                  <a:cubicBezTo>
                    <a:pt x="5917" y="11435"/>
                    <a:pt x="5822" y="11539"/>
                    <a:pt x="5822" y="11653"/>
                  </a:cubicBezTo>
                  <a:lnTo>
                    <a:pt x="5822" y="12409"/>
                  </a:lnTo>
                  <a:lnTo>
                    <a:pt x="4622" y="12409"/>
                  </a:lnTo>
                  <a:lnTo>
                    <a:pt x="4622" y="11653"/>
                  </a:lnTo>
                  <a:cubicBezTo>
                    <a:pt x="4622" y="11539"/>
                    <a:pt x="4527" y="11435"/>
                    <a:pt x="4405" y="11435"/>
                  </a:cubicBezTo>
                  <a:lnTo>
                    <a:pt x="4130" y="11435"/>
                  </a:lnTo>
                  <a:lnTo>
                    <a:pt x="4130" y="5548"/>
                  </a:lnTo>
                  <a:lnTo>
                    <a:pt x="4405" y="5548"/>
                  </a:lnTo>
                  <a:cubicBezTo>
                    <a:pt x="4527" y="5548"/>
                    <a:pt x="4622" y="5453"/>
                    <a:pt x="4622" y="5330"/>
                  </a:cubicBezTo>
                  <a:lnTo>
                    <a:pt x="4622" y="4574"/>
                  </a:lnTo>
                  <a:lnTo>
                    <a:pt x="4641" y="4574"/>
                  </a:lnTo>
                  <a:cubicBezTo>
                    <a:pt x="4931" y="4574"/>
                    <a:pt x="4934" y="4139"/>
                    <a:pt x="4650" y="4139"/>
                  </a:cubicBezTo>
                  <a:cubicBezTo>
                    <a:pt x="4647" y="4139"/>
                    <a:pt x="4644" y="4139"/>
                    <a:pt x="4641" y="4139"/>
                  </a:cubicBezTo>
                  <a:lnTo>
                    <a:pt x="1116" y="4139"/>
                  </a:lnTo>
                  <a:lnTo>
                    <a:pt x="7438" y="473"/>
                  </a:lnTo>
                  <a:lnTo>
                    <a:pt x="11880" y="3043"/>
                  </a:lnTo>
                  <a:cubicBezTo>
                    <a:pt x="11920" y="3068"/>
                    <a:pt x="11959" y="3078"/>
                    <a:pt x="11995" y="3078"/>
                  </a:cubicBezTo>
                  <a:cubicBezTo>
                    <a:pt x="12184" y="3078"/>
                    <a:pt x="12303" y="2792"/>
                    <a:pt x="12097" y="2665"/>
                  </a:cubicBezTo>
                  <a:lnTo>
                    <a:pt x="7552" y="28"/>
                  </a:lnTo>
                  <a:cubicBezTo>
                    <a:pt x="7519" y="10"/>
                    <a:pt x="7481" y="0"/>
                    <a:pt x="74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7"/>
            <p:cNvSpPr/>
            <p:nvPr/>
          </p:nvSpPr>
          <p:spPr>
            <a:xfrm>
              <a:off x="7660725" y="2125650"/>
              <a:ext cx="46800" cy="82425"/>
            </a:xfrm>
            <a:custGeom>
              <a:avLst/>
              <a:gdLst/>
              <a:ahLst/>
              <a:cxnLst/>
              <a:rect l="l" t="t" r="r" b="b"/>
              <a:pathLst>
                <a:path w="1872" h="3297" extrusionOk="0">
                  <a:moveTo>
                    <a:pt x="719" y="714"/>
                  </a:moveTo>
                  <a:lnTo>
                    <a:pt x="719" y="1385"/>
                  </a:lnTo>
                  <a:cubicBezTo>
                    <a:pt x="350" y="1319"/>
                    <a:pt x="350" y="789"/>
                    <a:pt x="719" y="714"/>
                  </a:cubicBezTo>
                  <a:close/>
                  <a:moveTo>
                    <a:pt x="1154" y="1905"/>
                  </a:moveTo>
                  <a:cubicBezTo>
                    <a:pt x="1532" y="1980"/>
                    <a:pt x="1532" y="2509"/>
                    <a:pt x="1154" y="2585"/>
                  </a:cubicBezTo>
                  <a:lnTo>
                    <a:pt x="1154" y="1905"/>
                  </a:lnTo>
                  <a:close/>
                  <a:moveTo>
                    <a:pt x="936" y="0"/>
                  </a:moveTo>
                  <a:cubicBezTo>
                    <a:pt x="828" y="0"/>
                    <a:pt x="719" y="71"/>
                    <a:pt x="719" y="213"/>
                  </a:cubicBezTo>
                  <a:lnTo>
                    <a:pt x="719" y="260"/>
                  </a:lnTo>
                  <a:cubicBezTo>
                    <a:pt x="312" y="345"/>
                    <a:pt x="1" y="667"/>
                    <a:pt x="1" y="1054"/>
                  </a:cubicBezTo>
                  <a:cubicBezTo>
                    <a:pt x="1" y="1432"/>
                    <a:pt x="312" y="1763"/>
                    <a:pt x="719" y="1838"/>
                  </a:cubicBezTo>
                  <a:lnTo>
                    <a:pt x="719" y="2576"/>
                  </a:lnTo>
                  <a:cubicBezTo>
                    <a:pt x="568" y="2538"/>
                    <a:pt x="454" y="2405"/>
                    <a:pt x="445" y="2245"/>
                  </a:cubicBezTo>
                  <a:cubicBezTo>
                    <a:pt x="445" y="2098"/>
                    <a:pt x="336" y="2025"/>
                    <a:pt x="227" y="2025"/>
                  </a:cubicBezTo>
                  <a:cubicBezTo>
                    <a:pt x="119" y="2025"/>
                    <a:pt x="10" y="2098"/>
                    <a:pt x="10" y="2245"/>
                  </a:cubicBezTo>
                  <a:cubicBezTo>
                    <a:pt x="10" y="2623"/>
                    <a:pt x="312" y="2954"/>
                    <a:pt x="719" y="3029"/>
                  </a:cubicBezTo>
                  <a:lnTo>
                    <a:pt x="719" y="3076"/>
                  </a:lnTo>
                  <a:cubicBezTo>
                    <a:pt x="719" y="3223"/>
                    <a:pt x="828" y="3296"/>
                    <a:pt x="936" y="3296"/>
                  </a:cubicBezTo>
                  <a:cubicBezTo>
                    <a:pt x="1045" y="3296"/>
                    <a:pt x="1154" y="3223"/>
                    <a:pt x="1154" y="3076"/>
                  </a:cubicBezTo>
                  <a:lnTo>
                    <a:pt x="1154" y="3029"/>
                  </a:lnTo>
                  <a:cubicBezTo>
                    <a:pt x="1569" y="2944"/>
                    <a:pt x="1872" y="2623"/>
                    <a:pt x="1872" y="2245"/>
                  </a:cubicBezTo>
                  <a:cubicBezTo>
                    <a:pt x="1872" y="1857"/>
                    <a:pt x="1569" y="1536"/>
                    <a:pt x="1154" y="1451"/>
                  </a:cubicBezTo>
                  <a:lnTo>
                    <a:pt x="1154" y="714"/>
                  </a:lnTo>
                  <a:cubicBezTo>
                    <a:pt x="1314" y="761"/>
                    <a:pt x="1418" y="893"/>
                    <a:pt x="1437" y="1054"/>
                  </a:cubicBezTo>
                  <a:cubicBezTo>
                    <a:pt x="1437" y="1196"/>
                    <a:pt x="1546" y="1267"/>
                    <a:pt x="1654" y="1267"/>
                  </a:cubicBezTo>
                  <a:cubicBezTo>
                    <a:pt x="1763" y="1267"/>
                    <a:pt x="1872" y="1196"/>
                    <a:pt x="1872" y="1054"/>
                  </a:cubicBezTo>
                  <a:cubicBezTo>
                    <a:pt x="1872" y="667"/>
                    <a:pt x="1569" y="345"/>
                    <a:pt x="1154" y="260"/>
                  </a:cubicBezTo>
                  <a:lnTo>
                    <a:pt x="1154" y="213"/>
                  </a:lnTo>
                  <a:cubicBezTo>
                    <a:pt x="1154" y="71"/>
                    <a:pt x="1045" y="0"/>
                    <a:pt x="93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p:nvPr/>
          </p:nvSpPr>
          <p:spPr>
            <a:xfrm>
              <a:off x="7604325" y="2107100"/>
              <a:ext cx="139350" cy="119350"/>
            </a:xfrm>
            <a:custGeom>
              <a:avLst/>
              <a:gdLst/>
              <a:ahLst/>
              <a:cxnLst/>
              <a:rect l="l" t="t" r="r" b="b"/>
              <a:pathLst>
                <a:path w="5574" h="4774" extrusionOk="0">
                  <a:moveTo>
                    <a:pt x="3181" y="436"/>
                  </a:moveTo>
                  <a:cubicBezTo>
                    <a:pt x="4179" y="436"/>
                    <a:pt x="5139" y="1212"/>
                    <a:pt x="5139" y="2382"/>
                  </a:cubicBezTo>
                  <a:cubicBezTo>
                    <a:pt x="5139" y="3459"/>
                    <a:pt x="4270" y="4329"/>
                    <a:pt x="3192" y="4329"/>
                  </a:cubicBezTo>
                  <a:cubicBezTo>
                    <a:pt x="1463" y="4329"/>
                    <a:pt x="593" y="2231"/>
                    <a:pt x="1822" y="1012"/>
                  </a:cubicBezTo>
                  <a:cubicBezTo>
                    <a:pt x="2216" y="614"/>
                    <a:pt x="2703" y="436"/>
                    <a:pt x="3181" y="436"/>
                  </a:cubicBezTo>
                  <a:close/>
                  <a:moveTo>
                    <a:pt x="3181" y="0"/>
                  </a:moveTo>
                  <a:cubicBezTo>
                    <a:pt x="1071" y="0"/>
                    <a:pt x="1" y="2564"/>
                    <a:pt x="1501" y="4064"/>
                  </a:cubicBezTo>
                  <a:cubicBezTo>
                    <a:pt x="1987" y="4554"/>
                    <a:pt x="2586" y="4773"/>
                    <a:pt x="3174" y="4773"/>
                  </a:cubicBezTo>
                  <a:cubicBezTo>
                    <a:pt x="4399" y="4773"/>
                    <a:pt x="5574" y="3819"/>
                    <a:pt x="5574" y="2382"/>
                  </a:cubicBezTo>
                  <a:cubicBezTo>
                    <a:pt x="5574" y="1068"/>
                    <a:pt x="4506" y="10"/>
                    <a:pt x="3192" y="0"/>
                  </a:cubicBezTo>
                  <a:cubicBezTo>
                    <a:pt x="3188" y="0"/>
                    <a:pt x="3184" y="0"/>
                    <a:pt x="318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37"/>
          <p:cNvGrpSpPr/>
          <p:nvPr/>
        </p:nvGrpSpPr>
        <p:grpSpPr>
          <a:xfrm>
            <a:off x="5124300" y="2148925"/>
            <a:ext cx="295350" cy="368600"/>
            <a:chOff x="3841250" y="2071650"/>
            <a:chExt cx="295350" cy="368600"/>
          </a:xfrm>
        </p:grpSpPr>
        <p:sp>
          <p:nvSpPr>
            <p:cNvPr id="1179" name="Google Shape;1179;p37"/>
            <p:cNvSpPr/>
            <p:nvPr/>
          </p:nvSpPr>
          <p:spPr>
            <a:xfrm>
              <a:off x="3841250" y="2071650"/>
              <a:ext cx="295350" cy="368600"/>
            </a:xfrm>
            <a:custGeom>
              <a:avLst/>
              <a:gdLst/>
              <a:ahLst/>
              <a:cxnLst/>
              <a:rect l="l" t="t" r="r" b="b"/>
              <a:pathLst>
                <a:path w="11814" h="14744" extrusionOk="0">
                  <a:moveTo>
                    <a:pt x="1418" y="1"/>
                  </a:moveTo>
                  <a:cubicBezTo>
                    <a:pt x="633" y="1"/>
                    <a:pt x="0" y="634"/>
                    <a:pt x="0" y="1418"/>
                  </a:cubicBezTo>
                  <a:lnTo>
                    <a:pt x="0" y="13326"/>
                  </a:lnTo>
                  <a:cubicBezTo>
                    <a:pt x="0" y="14101"/>
                    <a:pt x="633" y="14744"/>
                    <a:pt x="1418" y="14744"/>
                  </a:cubicBezTo>
                  <a:lnTo>
                    <a:pt x="10396" y="14744"/>
                  </a:lnTo>
                  <a:cubicBezTo>
                    <a:pt x="11171" y="14744"/>
                    <a:pt x="11814" y="14101"/>
                    <a:pt x="11814" y="13326"/>
                  </a:cubicBezTo>
                  <a:lnTo>
                    <a:pt x="11814" y="10671"/>
                  </a:lnTo>
                  <a:cubicBezTo>
                    <a:pt x="11814" y="10543"/>
                    <a:pt x="11717" y="10479"/>
                    <a:pt x="11620" y="10479"/>
                  </a:cubicBezTo>
                  <a:cubicBezTo>
                    <a:pt x="11523" y="10479"/>
                    <a:pt x="11426" y="10543"/>
                    <a:pt x="11426" y="10671"/>
                  </a:cubicBezTo>
                  <a:lnTo>
                    <a:pt x="11426" y="13326"/>
                  </a:lnTo>
                  <a:cubicBezTo>
                    <a:pt x="11426" y="13893"/>
                    <a:pt x="10963" y="14356"/>
                    <a:pt x="10396" y="14356"/>
                  </a:cubicBezTo>
                  <a:lnTo>
                    <a:pt x="1418" y="14356"/>
                  </a:lnTo>
                  <a:cubicBezTo>
                    <a:pt x="841" y="14356"/>
                    <a:pt x="378" y="13893"/>
                    <a:pt x="378" y="13326"/>
                  </a:cubicBezTo>
                  <a:lnTo>
                    <a:pt x="378" y="1418"/>
                  </a:lnTo>
                  <a:cubicBezTo>
                    <a:pt x="378" y="842"/>
                    <a:pt x="841" y="379"/>
                    <a:pt x="1418" y="379"/>
                  </a:cubicBezTo>
                  <a:lnTo>
                    <a:pt x="10396" y="379"/>
                  </a:lnTo>
                  <a:cubicBezTo>
                    <a:pt x="10963" y="379"/>
                    <a:pt x="11426" y="842"/>
                    <a:pt x="11426" y="1418"/>
                  </a:cubicBezTo>
                  <a:lnTo>
                    <a:pt x="11426" y="9943"/>
                  </a:lnTo>
                  <a:cubicBezTo>
                    <a:pt x="11426" y="10047"/>
                    <a:pt x="11511" y="10132"/>
                    <a:pt x="11625" y="10132"/>
                  </a:cubicBezTo>
                  <a:cubicBezTo>
                    <a:pt x="11729" y="10132"/>
                    <a:pt x="11814" y="10047"/>
                    <a:pt x="11814" y="9943"/>
                  </a:cubicBezTo>
                  <a:lnTo>
                    <a:pt x="11814" y="1418"/>
                  </a:lnTo>
                  <a:cubicBezTo>
                    <a:pt x="11814" y="634"/>
                    <a:pt x="11171" y="1"/>
                    <a:pt x="1039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3870300" y="2208450"/>
              <a:ext cx="52950" cy="44200"/>
            </a:xfrm>
            <a:custGeom>
              <a:avLst/>
              <a:gdLst/>
              <a:ahLst/>
              <a:cxnLst/>
              <a:rect l="l" t="t" r="r" b="b"/>
              <a:pathLst>
                <a:path w="2118" h="1768" extrusionOk="0">
                  <a:moveTo>
                    <a:pt x="1513" y="379"/>
                  </a:moveTo>
                  <a:cubicBezTo>
                    <a:pt x="1636" y="379"/>
                    <a:pt x="1740" y="483"/>
                    <a:pt x="1740" y="606"/>
                  </a:cubicBezTo>
                  <a:lnTo>
                    <a:pt x="1740" y="1173"/>
                  </a:lnTo>
                  <a:cubicBezTo>
                    <a:pt x="1740" y="1286"/>
                    <a:pt x="1636" y="1390"/>
                    <a:pt x="1513" y="1390"/>
                  </a:cubicBezTo>
                  <a:lnTo>
                    <a:pt x="606" y="1390"/>
                  </a:lnTo>
                  <a:cubicBezTo>
                    <a:pt x="483" y="1390"/>
                    <a:pt x="388" y="1286"/>
                    <a:pt x="388" y="1173"/>
                  </a:cubicBezTo>
                  <a:lnTo>
                    <a:pt x="388" y="606"/>
                  </a:lnTo>
                  <a:cubicBezTo>
                    <a:pt x="388" y="483"/>
                    <a:pt x="483" y="379"/>
                    <a:pt x="606" y="379"/>
                  </a:cubicBezTo>
                  <a:close/>
                  <a:moveTo>
                    <a:pt x="606" y="1"/>
                  </a:moveTo>
                  <a:cubicBezTo>
                    <a:pt x="275" y="1"/>
                    <a:pt x="1" y="275"/>
                    <a:pt x="1" y="606"/>
                  </a:cubicBezTo>
                  <a:lnTo>
                    <a:pt x="1" y="1173"/>
                  </a:lnTo>
                  <a:cubicBezTo>
                    <a:pt x="1" y="1503"/>
                    <a:pt x="275" y="1768"/>
                    <a:pt x="606" y="1768"/>
                  </a:cubicBezTo>
                  <a:lnTo>
                    <a:pt x="1513" y="1768"/>
                  </a:lnTo>
                  <a:cubicBezTo>
                    <a:pt x="1844" y="1768"/>
                    <a:pt x="2118" y="1503"/>
                    <a:pt x="2118" y="1173"/>
                  </a:cubicBezTo>
                  <a:lnTo>
                    <a:pt x="2118" y="606"/>
                  </a:lnTo>
                  <a:cubicBezTo>
                    <a:pt x="2118" y="275"/>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3931725" y="2208450"/>
              <a:ext cx="52725" cy="44200"/>
            </a:xfrm>
            <a:custGeom>
              <a:avLst/>
              <a:gdLst/>
              <a:ahLst/>
              <a:cxnLst/>
              <a:rect l="l" t="t" r="r" b="b"/>
              <a:pathLst>
                <a:path w="2109" h="1768" extrusionOk="0">
                  <a:moveTo>
                    <a:pt x="1513" y="379"/>
                  </a:moveTo>
                  <a:cubicBezTo>
                    <a:pt x="1636" y="379"/>
                    <a:pt x="1730" y="483"/>
                    <a:pt x="1730" y="606"/>
                  </a:cubicBezTo>
                  <a:lnTo>
                    <a:pt x="1730" y="1173"/>
                  </a:lnTo>
                  <a:cubicBezTo>
                    <a:pt x="1730" y="1286"/>
                    <a:pt x="1636" y="1390"/>
                    <a:pt x="1513" y="1390"/>
                  </a:cubicBezTo>
                  <a:lnTo>
                    <a:pt x="596" y="1390"/>
                  </a:lnTo>
                  <a:cubicBezTo>
                    <a:pt x="483" y="1390"/>
                    <a:pt x="379" y="1286"/>
                    <a:pt x="379" y="1173"/>
                  </a:cubicBezTo>
                  <a:lnTo>
                    <a:pt x="379" y="606"/>
                  </a:lnTo>
                  <a:cubicBezTo>
                    <a:pt x="379" y="483"/>
                    <a:pt x="483" y="379"/>
                    <a:pt x="596" y="379"/>
                  </a:cubicBezTo>
                  <a:close/>
                  <a:moveTo>
                    <a:pt x="596" y="1"/>
                  </a:moveTo>
                  <a:cubicBezTo>
                    <a:pt x="266" y="1"/>
                    <a:pt x="1" y="275"/>
                    <a:pt x="1" y="606"/>
                  </a:cubicBezTo>
                  <a:lnTo>
                    <a:pt x="1" y="1173"/>
                  </a:lnTo>
                  <a:cubicBezTo>
                    <a:pt x="1" y="1503"/>
                    <a:pt x="266" y="1768"/>
                    <a:pt x="596" y="1768"/>
                  </a:cubicBezTo>
                  <a:lnTo>
                    <a:pt x="1513" y="1768"/>
                  </a:lnTo>
                  <a:cubicBezTo>
                    <a:pt x="1844" y="1768"/>
                    <a:pt x="2108" y="1503"/>
                    <a:pt x="2108" y="1173"/>
                  </a:cubicBezTo>
                  <a:lnTo>
                    <a:pt x="2108" y="606"/>
                  </a:lnTo>
                  <a:cubicBezTo>
                    <a:pt x="2108" y="275"/>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3992925" y="2208450"/>
              <a:ext cx="52950" cy="44200"/>
            </a:xfrm>
            <a:custGeom>
              <a:avLst/>
              <a:gdLst/>
              <a:ahLst/>
              <a:cxnLst/>
              <a:rect l="l" t="t" r="r" b="b"/>
              <a:pathLst>
                <a:path w="2118" h="1768" extrusionOk="0">
                  <a:moveTo>
                    <a:pt x="1513" y="379"/>
                  </a:moveTo>
                  <a:cubicBezTo>
                    <a:pt x="1636" y="379"/>
                    <a:pt x="1730" y="483"/>
                    <a:pt x="1730" y="606"/>
                  </a:cubicBezTo>
                  <a:lnTo>
                    <a:pt x="1730" y="1173"/>
                  </a:lnTo>
                  <a:cubicBezTo>
                    <a:pt x="1730" y="1286"/>
                    <a:pt x="1636" y="1390"/>
                    <a:pt x="1513" y="1390"/>
                  </a:cubicBezTo>
                  <a:lnTo>
                    <a:pt x="605" y="1390"/>
                  </a:lnTo>
                  <a:cubicBezTo>
                    <a:pt x="483" y="1390"/>
                    <a:pt x="379" y="1286"/>
                    <a:pt x="379" y="1173"/>
                  </a:cubicBezTo>
                  <a:lnTo>
                    <a:pt x="379" y="606"/>
                  </a:lnTo>
                  <a:cubicBezTo>
                    <a:pt x="379" y="483"/>
                    <a:pt x="483" y="379"/>
                    <a:pt x="605" y="379"/>
                  </a:cubicBezTo>
                  <a:close/>
                  <a:moveTo>
                    <a:pt x="605" y="1"/>
                  </a:moveTo>
                  <a:cubicBezTo>
                    <a:pt x="275" y="1"/>
                    <a:pt x="1" y="275"/>
                    <a:pt x="1" y="606"/>
                  </a:cubicBezTo>
                  <a:lnTo>
                    <a:pt x="1" y="1173"/>
                  </a:lnTo>
                  <a:cubicBezTo>
                    <a:pt x="1" y="1503"/>
                    <a:pt x="275" y="1768"/>
                    <a:pt x="605" y="1768"/>
                  </a:cubicBezTo>
                  <a:lnTo>
                    <a:pt x="1513" y="1768"/>
                  </a:lnTo>
                  <a:cubicBezTo>
                    <a:pt x="1843" y="1768"/>
                    <a:pt x="2118" y="1503"/>
                    <a:pt x="2118" y="1173"/>
                  </a:cubicBezTo>
                  <a:lnTo>
                    <a:pt x="2118" y="606"/>
                  </a:lnTo>
                  <a:cubicBezTo>
                    <a:pt x="2118" y="275"/>
                    <a:pt x="1843"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4054125" y="2208450"/>
              <a:ext cx="52950" cy="44200"/>
            </a:xfrm>
            <a:custGeom>
              <a:avLst/>
              <a:gdLst/>
              <a:ahLst/>
              <a:cxnLst/>
              <a:rect l="l" t="t" r="r" b="b"/>
              <a:pathLst>
                <a:path w="2118" h="1768" extrusionOk="0">
                  <a:moveTo>
                    <a:pt x="1512" y="379"/>
                  </a:moveTo>
                  <a:cubicBezTo>
                    <a:pt x="1635" y="379"/>
                    <a:pt x="1739" y="483"/>
                    <a:pt x="1739" y="606"/>
                  </a:cubicBezTo>
                  <a:lnTo>
                    <a:pt x="1739" y="1173"/>
                  </a:lnTo>
                  <a:cubicBezTo>
                    <a:pt x="1739" y="1286"/>
                    <a:pt x="1635" y="1390"/>
                    <a:pt x="1512" y="1390"/>
                  </a:cubicBezTo>
                  <a:lnTo>
                    <a:pt x="605" y="1390"/>
                  </a:lnTo>
                  <a:cubicBezTo>
                    <a:pt x="482" y="1390"/>
                    <a:pt x="388" y="1286"/>
                    <a:pt x="388" y="1173"/>
                  </a:cubicBezTo>
                  <a:lnTo>
                    <a:pt x="388" y="606"/>
                  </a:lnTo>
                  <a:cubicBezTo>
                    <a:pt x="388" y="483"/>
                    <a:pt x="482" y="379"/>
                    <a:pt x="605" y="379"/>
                  </a:cubicBezTo>
                  <a:close/>
                  <a:moveTo>
                    <a:pt x="605" y="1"/>
                  </a:moveTo>
                  <a:cubicBezTo>
                    <a:pt x="274" y="1"/>
                    <a:pt x="10" y="275"/>
                    <a:pt x="0" y="606"/>
                  </a:cubicBezTo>
                  <a:lnTo>
                    <a:pt x="0" y="1173"/>
                  </a:lnTo>
                  <a:cubicBezTo>
                    <a:pt x="0" y="1503"/>
                    <a:pt x="274" y="1768"/>
                    <a:pt x="605" y="1768"/>
                  </a:cubicBezTo>
                  <a:lnTo>
                    <a:pt x="1512" y="1768"/>
                  </a:lnTo>
                  <a:cubicBezTo>
                    <a:pt x="1853" y="1768"/>
                    <a:pt x="2117" y="1503"/>
                    <a:pt x="2117" y="1173"/>
                  </a:cubicBezTo>
                  <a:lnTo>
                    <a:pt x="2117" y="606"/>
                  </a:lnTo>
                  <a:cubicBezTo>
                    <a:pt x="2117" y="275"/>
                    <a:pt x="1853" y="1"/>
                    <a:pt x="15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7"/>
            <p:cNvSpPr/>
            <p:nvPr/>
          </p:nvSpPr>
          <p:spPr>
            <a:xfrm>
              <a:off x="3870300" y="2261375"/>
              <a:ext cx="52950" cy="44450"/>
            </a:xfrm>
            <a:custGeom>
              <a:avLst/>
              <a:gdLst/>
              <a:ahLst/>
              <a:cxnLst/>
              <a:rect l="l" t="t" r="r" b="b"/>
              <a:pathLst>
                <a:path w="2118" h="1778" extrusionOk="0">
                  <a:moveTo>
                    <a:pt x="1513" y="388"/>
                  </a:moveTo>
                  <a:cubicBezTo>
                    <a:pt x="1636" y="388"/>
                    <a:pt x="1740" y="483"/>
                    <a:pt x="1740" y="605"/>
                  </a:cubicBezTo>
                  <a:lnTo>
                    <a:pt x="1740" y="1172"/>
                  </a:lnTo>
                  <a:cubicBezTo>
                    <a:pt x="1740" y="1295"/>
                    <a:pt x="1636" y="1390"/>
                    <a:pt x="1513" y="1390"/>
                  </a:cubicBezTo>
                  <a:lnTo>
                    <a:pt x="606" y="1390"/>
                  </a:lnTo>
                  <a:cubicBezTo>
                    <a:pt x="483" y="1390"/>
                    <a:pt x="388" y="1295"/>
                    <a:pt x="388" y="1172"/>
                  </a:cubicBezTo>
                  <a:lnTo>
                    <a:pt x="388" y="605"/>
                  </a:lnTo>
                  <a:cubicBezTo>
                    <a:pt x="388" y="483"/>
                    <a:pt x="483" y="388"/>
                    <a:pt x="606" y="388"/>
                  </a:cubicBezTo>
                  <a:close/>
                  <a:moveTo>
                    <a:pt x="606" y="1"/>
                  </a:moveTo>
                  <a:cubicBezTo>
                    <a:pt x="275" y="1"/>
                    <a:pt x="1" y="275"/>
                    <a:pt x="1" y="605"/>
                  </a:cubicBezTo>
                  <a:lnTo>
                    <a:pt x="1" y="1172"/>
                  </a:lnTo>
                  <a:cubicBezTo>
                    <a:pt x="1" y="1503"/>
                    <a:pt x="275" y="1777"/>
                    <a:pt x="606" y="1777"/>
                  </a:cubicBezTo>
                  <a:lnTo>
                    <a:pt x="1513" y="1777"/>
                  </a:lnTo>
                  <a:cubicBezTo>
                    <a:pt x="1844" y="1777"/>
                    <a:pt x="2118" y="1503"/>
                    <a:pt x="2118" y="1172"/>
                  </a:cubicBezTo>
                  <a:lnTo>
                    <a:pt x="2118" y="605"/>
                  </a:lnTo>
                  <a:cubicBezTo>
                    <a:pt x="2118" y="275"/>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7"/>
            <p:cNvSpPr/>
            <p:nvPr/>
          </p:nvSpPr>
          <p:spPr>
            <a:xfrm>
              <a:off x="3931725" y="2261375"/>
              <a:ext cx="52725" cy="44450"/>
            </a:xfrm>
            <a:custGeom>
              <a:avLst/>
              <a:gdLst/>
              <a:ahLst/>
              <a:cxnLst/>
              <a:rect l="l" t="t" r="r" b="b"/>
              <a:pathLst>
                <a:path w="2109" h="1778" extrusionOk="0">
                  <a:moveTo>
                    <a:pt x="1513" y="388"/>
                  </a:moveTo>
                  <a:cubicBezTo>
                    <a:pt x="1636" y="388"/>
                    <a:pt x="1730" y="483"/>
                    <a:pt x="1730" y="605"/>
                  </a:cubicBezTo>
                  <a:lnTo>
                    <a:pt x="1730" y="1172"/>
                  </a:lnTo>
                  <a:cubicBezTo>
                    <a:pt x="1730" y="1295"/>
                    <a:pt x="1636" y="1390"/>
                    <a:pt x="1513" y="1390"/>
                  </a:cubicBezTo>
                  <a:lnTo>
                    <a:pt x="596" y="1390"/>
                  </a:lnTo>
                  <a:cubicBezTo>
                    <a:pt x="483" y="1390"/>
                    <a:pt x="379" y="1295"/>
                    <a:pt x="379" y="1172"/>
                  </a:cubicBezTo>
                  <a:lnTo>
                    <a:pt x="379" y="605"/>
                  </a:lnTo>
                  <a:cubicBezTo>
                    <a:pt x="379" y="483"/>
                    <a:pt x="483" y="388"/>
                    <a:pt x="596" y="388"/>
                  </a:cubicBezTo>
                  <a:close/>
                  <a:moveTo>
                    <a:pt x="596" y="1"/>
                  </a:moveTo>
                  <a:cubicBezTo>
                    <a:pt x="266" y="1"/>
                    <a:pt x="1" y="275"/>
                    <a:pt x="1" y="605"/>
                  </a:cubicBezTo>
                  <a:lnTo>
                    <a:pt x="1" y="1172"/>
                  </a:lnTo>
                  <a:cubicBezTo>
                    <a:pt x="1" y="1503"/>
                    <a:pt x="266" y="1777"/>
                    <a:pt x="596" y="1777"/>
                  </a:cubicBezTo>
                  <a:lnTo>
                    <a:pt x="1513" y="1777"/>
                  </a:lnTo>
                  <a:cubicBezTo>
                    <a:pt x="1844" y="1777"/>
                    <a:pt x="2108" y="1503"/>
                    <a:pt x="2108" y="1172"/>
                  </a:cubicBezTo>
                  <a:lnTo>
                    <a:pt x="2108" y="605"/>
                  </a:lnTo>
                  <a:cubicBezTo>
                    <a:pt x="2108" y="275"/>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3992925" y="2261375"/>
              <a:ext cx="52950" cy="44450"/>
            </a:xfrm>
            <a:custGeom>
              <a:avLst/>
              <a:gdLst/>
              <a:ahLst/>
              <a:cxnLst/>
              <a:rect l="l" t="t" r="r" b="b"/>
              <a:pathLst>
                <a:path w="2118" h="1778" extrusionOk="0">
                  <a:moveTo>
                    <a:pt x="1513" y="388"/>
                  </a:moveTo>
                  <a:cubicBezTo>
                    <a:pt x="1636" y="388"/>
                    <a:pt x="1730" y="483"/>
                    <a:pt x="1730" y="605"/>
                  </a:cubicBezTo>
                  <a:lnTo>
                    <a:pt x="1730" y="1172"/>
                  </a:lnTo>
                  <a:cubicBezTo>
                    <a:pt x="1730" y="1295"/>
                    <a:pt x="1636" y="1390"/>
                    <a:pt x="1513" y="1390"/>
                  </a:cubicBezTo>
                  <a:lnTo>
                    <a:pt x="605" y="1390"/>
                  </a:lnTo>
                  <a:cubicBezTo>
                    <a:pt x="483" y="1390"/>
                    <a:pt x="379" y="1295"/>
                    <a:pt x="379" y="1172"/>
                  </a:cubicBezTo>
                  <a:lnTo>
                    <a:pt x="379" y="605"/>
                  </a:lnTo>
                  <a:cubicBezTo>
                    <a:pt x="379" y="483"/>
                    <a:pt x="483" y="388"/>
                    <a:pt x="605" y="388"/>
                  </a:cubicBezTo>
                  <a:close/>
                  <a:moveTo>
                    <a:pt x="605" y="1"/>
                  </a:moveTo>
                  <a:cubicBezTo>
                    <a:pt x="275" y="1"/>
                    <a:pt x="1" y="275"/>
                    <a:pt x="1" y="605"/>
                  </a:cubicBezTo>
                  <a:lnTo>
                    <a:pt x="1" y="1172"/>
                  </a:lnTo>
                  <a:cubicBezTo>
                    <a:pt x="1" y="1503"/>
                    <a:pt x="275" y="1777"/>
                    <a:pt x="605" y="1777"/>
                  </a:cubicBezTo>
                  <a:lnTo>
                    <a:pt x="1513" y="1777"/>
                  </a:lnTo>
                  <a:cubicBezTo>
                    <a:pt x="1843" y="1777"/>
                    <a:pt x="2118" y="1503"/>
                    <a:pt x="2118" y="1172"/>
                  </a:cubicBezTo>
                  <a:lnTo>
                    <a:pt x="2118" y="605"/>
                  </a:lnTo>
                  <a:cubicBezTo>
                    <a:pt x="2118" y="275"/>
                    <a:pt x="1843"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4054125" y="2261375"/>
              <a:ext cx="52950" cy="44450"/>
            </a:xfrm>
            <a:custGeom>
              <a:avLst/>
              <a:gdLst/>
              <a:ahLst/>
              <a:cxnLst/>
              <a:rect l="l" t="t" r="r" b="b"/>
              <a:pathLst>
                <a:path w="2118" h="1778" extrusionOk="0">
                  <a:moveTo>
                    <a:pt x="1512" y="388"/>
                  </a:moveTo>
                  <a:cubicBezTo>
                    <a:pt x="1635" y="388"/>
                    <a:pt x="1739" y="483"/>
                    <a:pt x="1739" y="605"/>
                  </a:cubicBezTo>
                  <a:lnTo>
                    <a:pt x="1739" y="1172"/>
                  </a:lnTo>
                  <a:cubicBezTo>
                    <a:pt x="1739" y="1295"/>
                    <a:pt x="1635" y="1390"/>
                    <a:pt x="1512" y="1390"/>
                  </a:cubicBezTo>
                  <a:lnTo>
                    <a:pt x="605" y="1390"/>
                  </a:lnTo>
                  <a:cubicBezTo>
                    <a:pt x="482" y="1390"/>
                    <a:pt x="388" y="1295"/>
                    <a:pt x="388" y="1172"/>
                  </a:cubicBezTo>
                  <a:lnTo>
                    <a:pt x="388" y="605"/>
                  </a:lnTo>
                  <a:cubicBezTo>
                    <a:pt x="388" y="483"/>
                    <a:pt x="482" y="388"/>
                    <a:pt x="605" y="388"/>
                  </a:cubicBezTo>
                  <a:close/>
                  <a:moveTo>
                    <a:pt x="605" y="1"/>
                  </a:moveTo>
                  <a:cubicBezTo>
                    <a:pt x="274" y="1"/>
                    <a:pt x="10" y="275"/>
                    <a:pt x="0" y="605"/>
                  </a:cubicBezTo>
                  <a:lnTo>
                    <a:pt x="0" y="1172"/>
                  </a:lnTo>
                  <a:cubicBezTo>
                    <a:pt x="0" y="1503"/>
                    <a:pt x="274" y="1777"/>
                    <a:pt x="605" y="1777"/>
                  </a:cubicBezTo>
                  <a:lnTo>
                    <a:pt x="1512" y="1777"/>
                  </a:lnTo>
                  <a:cubicBezTo>
                    <a:pt x="1853" y="1777"/>
                    <a:pt x="2117" y="1503"/>
                    <a:pt x="2117" y="1172"/>
                  </a:cubicBezTo>
                  <a:lnTo>
                    <a:pt x="2117" y="605"/>
                  </a:lnTo>
                  <a:cubicBezTo>
                    <a:pt x="2117" y="275"/>
                    <a:pt x="1853" y="1"/>
                    <a:pt x="15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3870300" y="2314550"/>
              <a:ext cx="52950" cy="44200"/>
            </a:xfrm>
            <a:custGeom>
              <a:avLst/>
              <a:gdLst/>
              <a:ahLst/>
              <a:cxnLst/>
              <a:rect l="l" t="t" r="r" b="b"/>
              <a:pathLst>
                <a:path w="2118" h="1768" extrusionOk="0">
                  <a:moveTo>
                    <a:pt x="1513" y="378"/>
                  </a:moveTo>
                  <a:cubicBezTo>
                    <a:pt x="1636" y="378"/>
                    <a:pt x="1740" y="473"/>
                    <a:pt x="1740" y="595"/>
                  </a:cubicBezTo>
                  <a:lnTo>
                    <a:pt x="1740" y="1162"/>
                  </a:lnTo>
                  <a:cubicBezTo>
                    <a:pt x="1740" y="1285"/>
                    <a:pt x="1636" y="1380"/>
                    <a:pt x="1513" y="1380"/>
                  </a:cubicBezTo>
                  <a:lnTo>
                    <a:pt x="606" y="1380"/>
                  </a:lnTo>
                  <a:cubicBezTo>
                    <a:pt x="483" y="1380"/>
                    <a:pt x="388" y="1285"/>
                    <a:pt x="388" y="1162"/>
                  </a:cubicBezTo>
                  <a:lnTo>
                    <a:pt x="388" y="595"/>
                  </a:lnTo>
                  <a:cubicBezTo>
                    <a:pt x="388" y="473"/>
                    <a:pt x="483" y="378"/>
                    <a:pt x="606" y="378"/>
                  </a:cubicBezTo>
                  <a:close/>
                  <a:moveTo>
                    <a:pt x="606" y="0"/>
                  </a:moveTo>
                  <a:cubicBezTo>
                    <a:pt x="275" y="0"/>
                    <a:pt x="1" y="265"/>
                    <a:pt x="1" y="595"/>
                  </a:cubicBezTo>
                  <a:lnTo>
                    <a:pt x="1" y="1162"/>
                  </a:lnTo>
                  <a:cubicBezTo>
                    <a:pt x="1" y="1493"/>
                    <a:pt x="275" y="1767"/>
                    <a:pt x="606" y="1767"/>
                  </a:cubicBezTo>
                  <a:lnTo>
                    <a:pt x="1513" y="1767"/>
                  </a:lnTo>
                  <a:cubicBezTo>
                    <a:pt x="1844" y="1767"/>
                    <a:pt x="2118" y="1493"/>
                    <a:pt x="2118" y="1162"/>
                  </a:cubicBezTo>
                  <a:lnTo>
                    <a:pt x="2118" y="595"/>
                  </a:lnTo>
                  <a:cubicBezTo>
                    <a:pt x="2118" y="265"/>
                    <a:pt x="1844" y="0"/>
                    <a:pt x="151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3931725" y="2314550"/>
              <a:ext cx="52725" cy="44200"/>
            </a:xfrm>
            <a:custGeom>
              <a:avLst/>
              <a:gdLst/>
              <a:ahLst/>
              <a:cxnLst/>
              <a:rect l="l" t="t" r="r" b="b"/>
              <a:pathLst>
                <a:path w="2109" h="1768" extrusionOk="0">
                  <a:moveTo>
                    <a:pt x="1513" y="378"/>
                  </a:moveTo>
                  <a:cubicBezTo>
                    <a:pt x="1636" y="378"/>
                    <a:pt x="1730" y="473"/>
                    <a:pt x="1730" y="595"/>
                  </a:cubicBezTo>
                  <a:lnTo>
                    <a:pt x="1730" y="1162"/>
                  </a:lnTo>
                  <a:cubicBezTo>
                    <a:pt x="1730" y="1285"/>
                    <a:pt x="1636" y="1380"/>
                    <a:pt x="1513" y="1380"/>
                  </a:cubicBezTo>
                  <a:lnTo>
                    <a:pt x="596" y="1380"/>
                  </a:lnTo>
                  <a:cubicBezTo>
                    <a:pt x="483" y="1380"/>
                    <a:pt x="379" y="1285"/>
                    <a:pt x="379" y="1162"/>
                  </a:cubicBezTo>
                  <a:lnTo>
                    <a:pt x="379" y="595"/>
                  </a:lnTo>
                  <a:cubicBezTo>
                    <a:pt x="379" y="473"/>
                    <a:pt x="483" y="378"/>
                    <a:pt x="596" y="378"/>
                  </a:cubicBezTo>
                  <a:close/>
                  <a:moveTo>
                    <a:pt x="596" y="0"/>
                  </a:moveTo>
                  <a:cubicBezTo>
                    <a:pt x="266" y="0"/>
                    <a:pt x="1" y="265"/>
                    <a:pt x="1" y="595"/>
                  </a:cubicBezTo>
                  <a:lnTo>
                    <a:pt x="1" y="1162"/>
                  </a:lnTo>
                  <a:cubicBezTo>
                    <a:pt x="1" y="1493"/>
                    <a:pt x="266" y="1767"/>
                    <a:pt x="596" y="1767"/>
                  </a:cubicBezTo>
                  <a:lnTo>
                    <a:pt x="1513" y="1767"/>
                  </a:lnTo>
                  <a:cubicBezTo>
                    <a:pt x="1844" y="1767"/>
                    <a:pt x="2108" y="1493"/>
                    <a:pt x="2108" y="1162"/>
                  </a:cubicBezTo>
                  <a:lnTo>
                    <a:pt x="2108" y="595"/>
                  </a:lnTo>
                  <a:cubicBezTo>
                    <a:pt x="2108" y="265"/>
                    <a:pt x="1844" y="0"/>
                    <a:pt x="151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3992925" y="2314550"/>
              <a:ext cx="52950" cy="44200"/>
            </a:xfrm>
            <a:custGeom>
              <a:avLst/>
              <a:gdLst/>
              <a:ahLst/>
              <a:cxnLst/>
              <a:rect l="l" t="t" r="r" b="b"/>
              <a:pathLst>
                <a:path w="2118" h="1768" extrusionOk="0">
                  <a:moveTo>
                    <a:pt x="1513" y="378"/>
                  </a:moveTo>
                  <a:cubicBezTo>
                    <a:pt x="1636" y="378"/>
                    <a:pt x="1730" y="473"/>
                    <a:pt x="1730" y="595"/>
                  </a:cubicBezTo>
                  <a:lnTo>
                    <a:pt x="1730" y="1162"/>
                  </a:lnTo>
                  <a:cubicBezTo>
                    <a:pt x="1730" y="1285"/>
                    <a:pt x="1636" y="1380"/>
                    <a:pt x="1513" y="1380"/>
                  </a:cubicBezTo>
                  <a:lnTo>
                    <a:pt x="605" y="1380"/>
                  </a:lnTo>
                  <a:cubicBezTo>
                    <a:pt x="483" y="1380"/>
                    <a:pt x="379" y="1285"/>
                    <a:pt x="379" y="1162"/>
                  </a:cubicBezTo>
                  <a:lnTo>
                    <a:pt x="379" y="595"/>
                  </a:lnTo>
                  <a:cubicBezTo>
                    <a:pt x="379" y="473"/>
                    <a:pt x="483" y="378"/>
                    <a:pt x="605" y="378"/>
                  </a:cubicBezTo>
                  <a:close/>
                  <a:moveTo>
                    <a:pt x="605" y="0"/>
                  </a:moveTo>
                  <a:cubicBezTo>
                    <a:pt x="275" y="0"/>
                    <a:pt x="1" y="265"/>
                    <a:pt x="1" y="595"/>
                  </a:cubicBezTo>
                  <a:lnTo>
                    <a:pt x="1" y="1162"/>
                  </a:lnTo>
                  <a:cubicBezTo>
                    <a:pt x="1" y="1493"/>
                    <a:pt x="275" y="1767"/>
                    <a:pt x="605" y="1767"/>
                  </a:cubicBezTo>
                  <a:lnTo>
                    <a:pt x="1513" y="1767"/>
                  </a:lnTo>
                  <a:cubicBezTo>
                    <a:pt x="1843" y="1767"/>
                    <a:pt x="2118" y="1493"/>
                    <a:pt x="2118" y="1162"/>
                  </a:cubicBezTo>
                  <a:lnTo>
                    <a:pt x="2118" y="595"/>
                  </a:lnTo>
                  <a:cubicBezTo>
                    <a:pt x="2118" y="265"/>
                    <a:pt x="1843" y="0"/>
                    <a:pt x="151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3870300" y="2367450"/>
              <a:ext cx="52950" cy="44225"/>
            </a:xfrm>
            <a:custGeom>
              <a:avLst/>
              <a:gdLst/>
              <a:ahLst/>
              <a:cxnLst/>
              <a:rect l="l" t="t" r="r" b="b"/>
              <a:pathLst>
                <a:path w="2118" h="1769" extrusionOk="0">
                  <a:moveTo>
                    <a:pt x="1513" y="379"/>
                  </a:moveTo>
                  <a:cubicBezTo>
                    <a:pt x="1636" y="379"/>
                    <a:pt x="1740" y="483"/>
                    <a:pt x="1740" y="606"/>
                  </a:cubicBezTo>
                  <a:lnTo>
                    <a:pt x="1740" y="1163"/>
                  </a:lnTo>
                  <a:cubicBezTo>
                    <a:pt x="1740" y="1286"/>
                    <a:pt x="1636" y="1390"/>
                    <a:pt x="1513" y="1390"/>
                  </a:cubicBezTo>
                  <a:lnTo>
                    <a:pt x="606" y="1390"/>
                  </a:lnTo>
                  <a:cubicBezTo>
                    <a:pt x="483" y="1390"/>
                    <a:pt x="388" y="1286"/>
                    <a:pt x="388" y="1163"/>
                  </a:cubicBezTo>
                  <a:lnTo>
                    <a:pt x="388" y="606"/>
                  </a:lnTo>
                  <a:cubicBezTo>
                    <a:pt x="388" y="483"/>
                    <a:pt x="483" y="379"/>
                    <a:pt x="606" y="379"/>
                  </a:cubicBezTo>
                  <a:close/>
                  <a:moveTo>
                    <a:pt x="606" y="1"/>
                  </a:moveTo>
                  <a:cubicBezTo>
                    <a:pt x="275" y="1"/>
                    <a:pt x="1" y="266"/>
                    <a:pt x="1" y="606"/>
                  </a:cubicBezTo>
                  <a:lnTo>
                    <a:pt x="1" y="1163"/>
                  </a:lnTo>
                  <a:cubicBezTo>
                    <a:pt x="1" y="1504"/>
                    <a:pt x="275" y="1768"/>
                    <a:pt x="606" y="1768"/>
                  </a:cubicBezTo>
                  <a:lnTo>
                    <a:pt x="1513" y="1768"/>
                  </a:lnTo>
                  <a:cubicBezTo>
                    <a:pt x="1844" y="1768"/>
                    <a:pt x="2118" y="1504"/>
                    <a:pt x="2118" y="1163"/>
                  </a:cubicBezTo>
                  <a:lnTo>
                    <a:pt x="2118" y="606"/>
                  </a:lnTo>
                  <a:cubicBezTo>
                    <a:pt x="2118" y="266"/>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3931725" y="2367450"/>
              <a:ext cx="52725" cy="44225"/>
            </a:xfrm>
            <a:custGeom>
              <a:avLst/>
              <a:gdLst/>
              <a:ahLst/>
              <a:cxnLst/>
              <a:rect l="l" t="t" r="r" b="b"/>
              <a:pathLst>
                <a:path w="2109" h="1769" extrusionOk="0">
                  <a:moveTo>
                    <a:pt x="1513" y="379"/>
                  </a:moveTo>
                  <a:cubicBezTo>
                    <a:pt x="1636" y="379"/>
                    <a:pt x="1730" y="483"/>
                    <a:pt x="1730" y="606"/>
                  </a:cubicBezTo>
                  <a:lnTo>
                    <a:pt x="1730" y="1163"/>
                  </a:lnTo>
                  <a:cubicBezTo>
                    <a:pt x="1730" y="1286"/>
                    <a:pt x="1636" y="1390"/>
                    <a:pt x="1513" y="1390"/>
                  </a:cubicBezTo>
                  <a:lnTo>
                    <a:pt x="596" y="1390"/>
                  </a:lnTo>
                  <a:cubicBezTo>
                    <a:pt x="483" y="1390"/>
                    <a:pt x="379" y="1286"/>
                    <a:pt x="379" y="1163"/>
                  </a:cubicBezTo>
                  <a:lnTo>
                    <a:pt x="379" y="606"/>
                  </a:lnTo>
                  <a:cubicBezTo>
                    <a:pt x="379" y="483"/>
                    <a:pt x="483" y="379"/>
                    <a:pt x="596" y="379"/>
                  </a:cubicBezTo>
                  <a:close/>
                  <a:moveTo>
                    <a:pt x="596" y="1"/>
                  </a:moveTo>
                  <a:cubicBezTo>
                    <a:pt x="266" y="1"/>
                    <a:pt x="1" y="266"/>
                    <a:pt x="1" y="606"/>
                  </a:cubicBezTo>
                  <a:lnTo>
                    <a:pt x="1" y="1163"/>
                  </a:lnTo>
                  <a:cubicBezTo>
                    <a:pt x="1" y="1504"/>
                    <a:pt x="266" y="1768"/>
                    <a:pt x="596" y="1768"/>
                  </a:cubicBezTo>
                  <a:lnTo>
                    <a:pt x="1513" y="1768"/>
                  </a:lnTo>
                  <a:cubicBezTo>
                    <a:pt x="1844" y="1768"/>
                    <a:pt x="2108" y="1504"/>
                    <a:pt x="2108" y="1163"/>
                  </a:cubicBezTo>
                  <a:lnTo>
                    <a:pt x="2108" y="606"/>
                  </a:lnTo>
                  <a:cubicBezTo>
                    <a:pt x="2108" y="266"/>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3992925" y="2367450"/>
              <a:ext cx="52950" cy="44225"/>
            </a:xfrm>
            <a:custGeom>
              <a:avLst/>
              <a:gdLst/>
              <a:ahLst/>
              <a:cxnLst/>
              <a:rect l="l" t="t" r="r" b="b"/>
              <a:pathLst>
                <a:path w="2118" h="1769" extrusionOk="0">
                  <a:moveTo>
                    <a:pt x="1513" y="379"/>
                  </a:moveTo>
                  <a:cubicBezTo>
                    <a:pt x="1636" y="379"/>
                    <a:pt x="1730" y="483"/>
                    <a:pt x="1730" y="606"/>
                  </a:cubicBezTo>
                  <a:lnTo>
                    <a:pt x="1730" y="1163"/>
                  </a:lnTo>
                  <a:cubicBezTo>
                    <a:pt x="1730" y="1286"/>
                    <a:pt x="1636" y="1390"/>
                    <a:pt x="1513" y="1390"/>
                  </a:cubicBezTo>
                  <a:lnTo>
                    <a:pt x="605" y="1390"/>
                  </a:lnTo>
                  <a:cubicBezTo>
                    <a:pt x="483" y="1390"/>
                    <a:pt x="379" y="1286"/>
                    <a:pt x="379" y="1163"/>
                  </a:cubicBezTo>
                  <a:lnTo>
                    <a:pt x="379" y="606"/>
                  </a:lnTo>
                  <a:cubicBezTo>
                    <a:pt x="379" y="483"/>
                    <a:pt x="483" y="379"/>
                    <a:pt x="605" y="379"/>
                  </a:cubicBezTo>
                  <a:close/>
                  <a:moveTo>
                    <a:pt x="605" y="1"/>
                  </a:moveTo>
                  <a:cubicBezTo>
                    <a:pt x="275" y="1"/>
                    <a:pt x="1" y="266"/>
                    <a:pt x="1" y="606"/>
                  </a:cubicBezTo>
                  <a:lnTo>
                    <a:pt x="1" y="1163"/>
                  </a:lnTo>
                  <a:cubicBezTo>
                    <a:pt x="1" y="1504"/>
                    <a:pt x="275" y="1768"/>
                    <a:pt x="605" y="1768"/>
                  </a:cubicBezTo>
                  <a:lnTo>
                    <a:pt x="1513" y="1768"/>
                  </a:lnTo>
                  <a:cubicBezTo>
                    <a:pt x="1843" y="1768"/>
                    <a:pt x="2118" y="1504"/>
                    <a:pt x="2118" y="1163"/>
                  </a:cubicBezTo>
                  <a:lnTo>
                    <a:pt x="2118" y="606"/>
                  </a:lnTo>
                  <a:cubicBezTo>
                    <a:pt x="2118" y="266"/>
                    <a:pt x="1843"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4054125" y="2314550"/>
              <a:ext cx="52950" cy="97125"/>
            </a:xfrm>
            <a:custGeom>
              <a:avLst/>
              <a:gdLst/>
              <a:ahLst/>
              <a:cxnLst/>
              <a:rect l="l" t="t" r="r" b="b"/>
              <a:pathLst>
                <a:path w="2118" h="3885" extrusionOk="0">
                  <a:moveTo>
                    <a:pt x="1512" y="378"/>
                  </a:moveTo>
                  <a:cubicBezTo>
                    <a:pt x="1635" y="378"/>
                    <a:pt x="1739" y="473"/>
                    <a:pt x="1739" y="595"/>
                  </a:cubicBezTo>
                  <a:lnTo>
                    <a:pt x="1739" y="3279"/>
                  </a:lnTo>
                  <a:cubicBezTo>
                    <a:pt x="1739" y="3402"/>
                    <a:pt x="1635" y="3506"/>
                    <a:pt x="1512" y="3506"/>
                  </a:cubicBezTo>
                  <a:lnTo>
                    <a:pt x="605" y="3506"/>
                  </a:lnTo>
                  <a:cubicBezTo>
                    <a:pt x="482" y="3506"/>
                    <a:pt x="388" y="3402"/>
                    <a:pt x="388" y="3279"/>
                  </a:cubicBezTo>
                  <a:lnTo>
                    <a:pt x="388" y="595"/>
                  </a:lnTo>
                  <a:cubicBezTo>
                    <a:pt x="388" y="473"/>
                    <a:pt x="482" y="378"/>
                    <a:pt x="605" y="378"/>
                  </a:cubicBezTo>
                  <a:close/>
                  <a:moveTo>
                    <a:pt x="605" y="0"/>
                  </a:moveTo>
                  <a:cubicBezTo>
                    <a:pt x="274" y="0"/>
                    <a:pt x="10" y="265"/>
                    <a:pt x="0" y="595"/>
                  </a:cubicBezTo>
                  <a:lnTo>
                    <a:pt x="0" y="3279"/>
                  </a:lnTo>
                  <a:cubicBezTo>
                    <a:pt x="0" y="3620"/>
                    <a:pt x="274" y="3884"/>
                    <a:pt x="605" y="3884"/>
                  </a:cubicBezTo>
                  <a:lnTo>
                    <a:pt x="1512" y="3884"/>
                  </a:lnTo>
                  <a:cubicBezTo>
                    <a:pt x="1853" y="3884"/>
                    <a:pt x="2117" y="3620"/>
                    <a:pt x="2117" y="3279"/>
                  </a:cubicBezTo>
                  <a:lnTo>
                    <a:pt x="2117" y="595"/>
                  </a:lnTo>
                  <a:cubicBezTo>
                    <a:pt x="2117" y="265"/>
                    <a:pt x="1853" y="0"/>
                    <a:pt x="151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3870550" y="2100950"/>
              <a:ext cx="236525" cy="93600"/>
            </a:xfrm>
            <a:custGeom>
              <a:avLst/>
              <a:gdLst/>
              <a:ahLst/>
              <a:cxnLst/>
              <a:rect l="l" t="t" r="r" b="b"/>
              <a:pathLst>
                <a:path w="9461" h="3744" extrusionOk="0">
                  <a:moveTo>
                    <a:pt x="974" y="1"/>
                  </a:moveTo>
                  <a:cubicBezTo>
                    <a:pt x="435" y="1"/>
                    <a:pt x="0" y="435"/>
                    <a:pt x="0" y="974"/>
                  </a:cubicBezTo>
                  <a:lnTo>
                    <a:pt x="0" y="2770"/>
                  </a:lnTo>
                  <a:cubicBezTo>
                    <a:pt x="0" y="3308"/>
                    <a:pt x="435" y="3743"/>
                    <a:pt x="974" y="3743"/>
                  </a:cubicBezTo>
                  <a:lnTo>
                    <a:pt x="8487" y="3743"/>
                  </a:lnTo>
                  <a:cubicBezTo>
                    <a:pt x="9026" y="3743"/>
                    <a:pt x="9460" y="3308"/>
                    <a:pt x="9460" y="2770"/>
                  </a:cubicBezTo>
                  <a:lnTo>
                    <a:pt x="9460" y="974"/>
                  </a:lnTo>
                  <a:cubicBezTo>
                    <a:pt x="9460" y="435"/>
                    <a:pt x="9026" y="1"/>
                    <a:pt x="8487" y="1"/>
                  </a:cubicBezTo>
                  <a:lnTo>
                    <a:pt x="2429" y="1"/>
                  </a:lnTo>
                  <a:cubicBezTo>
                    <a:pt x="2174" y="1"/>
                    <a:pt x="2174" y="379"/>
                    <a:pt x="2429" y="379"/>
                  </a:cubicBezTo>
                  <a:lnTo>
                    <a:pt x="8487" y="379"/>
                  </a:lnTo>
                  <a:cubicBezTo>
                    <a:pt x="8818" y="379"/>
                    <a:pt x="9082" y="643"/>
                    <a:pt x="9082" y="974"/>
                  </a:cubicBezTo>
                  <a:lnTo>
                    <a:pt x="9082" y="2760"/>
                  </a:lnTo>
                  <a:cubicBezTo>
                    <a:pt x="9082" y="3091"/>
                    <a:pt x="8818" y="3356"/>
                    <a:pt x="8487" y="3356"/>
                  </a:cubicBezTo>
                  <a:lnTo>
                    <a:pt x="974" y="3356"/>
                  </a:lnTo>
                  <a:cubicBezTo>
                    <a:pt x="643" y="3356"/>
                    <a:pt x="378" y="3091"/>
                    <a:pt x="378" y="2760"/>
                  </a:cubicBezTo>
                  <a:lnTo>
                    <a:pt x="378" y="974"/>
                  </a:lnTo>
                  <a:cubicBezTo>
                    <a:pt x="378" y="643"/>
                    <a:pt x="643" y="379"/>
                    <a:pt x="974" y="379"/>
                  </a:cubicBezTo>
                  <a:lnTo>
                    <a:pt x="1692" y="379"/>
                  </a:lnTo>
                  <a:cubicBezTo>
                    <a:pt x="1947" y="379"/>
                    <a:pt x="1947" y="1"/>
                    <a:pt x="169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37"/>
          <p:cNvGrpSpPr/>
          <p:nvPr/>
        </p:nvGrpSpPr>
        <p:grpSpPr>
          <a:xfrm>
            <a:off x="3835688" y="2180913"/>
            <a:ext cx="368600" cy="296325"/>
            <a:chOff x="5062975" y="1554225"/>
            <a:chExt cx="368600" cy="296325"/>
          </a:xfrm>
        </p:grpSpPr>
        <p:sp>
          <p:nvSpPr>
            <p:cNvPr id="1197" name="Google Shape;1197;p37"/>
            <p:cNvSpPr/>
            <p:nvPr/>
          </p:nvSpPr>
          <p:spPr>
            <a:xfrm>
              <a:off x="5062975" y="1554225"/>
              <a:ext cx="368600" cy="296325"/>
            </a:xfrm>
            <a:custGeom>
              <a:avLst/>
              <a:gdLst/>
              <a:ahLst/>
              <a:cxnLst/>
              <a:rect l="l" t="t" r="r" b="b"/>
              <a:pathLst>
                <a:path w="14744" h="11853" extrusionOk="0">
                  <a:moveTo>
                    <a:pt x="13515" y="436"/>
                  </a:moveTo>
                  <a:cubicBezTo>
                    <a:pt x="13950" y="436"/>
                    <a:pt x="14309" y="795"/>
                    <a:pt x="14309" y="1230"/>
                  </a:cubicBezTo>
                  <a:lnTo>
                    <a:pt x="14309" y="6163"/>
                  </a:lnTo>
                  <a:lnTo>
                    <a:pt x="14309" y="7202"/>
                  </a:lnTo>
                  <a:cubicBezTo>
                    <a:pt x="14309" y="7646"/>
                    <a:pt x="13950" y="8006"/>
                    <a:pt x="13515" y="8006"/>
                  </a:cubicBezTo>
                  <a:lnTo>
                    <a:pt x="1239" y="8006"/>
                  </a:lnTo>
                  <a:cubicBezTo>
                    <a:pt x="804" y="8006"/>
                    <a:pt x="445" y="7646"/>
                    <a:pt x="445" y="7202"/>
                  </a:cubicBezTo>
                  <a:lnTo>
                    <a:pt x="445" y="1230"/>
                  </a:lnTo>
                  <a:cubicBezTo>
                    <a:pt x="445" y="795"/>
                    <a:pt x="804" y="436"/>
                    <a:pt x="1239" y="436"/>
                  </a:cubicBezTo>
                  <a:close/>
                  <a:moveTo>
                    <a:pt x="14309" y="8147"/>
                  </a:moveTo>
                  <a:lnTo>
                    <a:pt x="14309" y="10623"/>
                  </a:lnTo>
                  <a:cubicBezTo>
                    <a:pt x="14309" y="11058"/>
                    <a:pt x="13950" y="11417"/>
                    <a:pt x="13515" y="11417"/>
                  </a:cubicBezTo>
                  <a:lnTo>
                    <a:pt x="1239" y="11417"/>
                  </a:lnTo>
                  <a:cubicBezTo>
                    <a:pt x="804" y="11417"/>
                    <a:pt x="445" y="11058"/>
                    <a:pt x="445" y="10623"/>
                  </a:cubicBezTo>
                  <a:lnTo>
                    <a:pt x="445" y="8147"/>
                  </a:lnTo>
                  <a:cubicBezTo>
                    <a:pt x="662" y="8336"/>
                    <a:pt x="946" y="8440"/>
                    <a:pt x="1239" y="8440"/>
                  </a:cubicBezTo>
                  <a:lnTo>
                    <a:pt x="13515" y="8440"/>
                  </a:lnTo>
                  <a:cubicBezTo>
                    <a:pt x="13808" y="8440"/>
                    <a:pt x="14092" y="8336"/>
                    <a:pt x="14309" y="8147"/>
                  </a:cubicBezTo>
                  <a:close/>
                  <a:moveTo>
                    <a:pt x="1239" y="1"/>
                  </a:moveTo>
                  <a:cubicBezTo>
                    <a:pt x="558" y="1"/>
                    <a:pt x="10" y="549"/>
                    <a:pt x="1" y="1230"/>
                  </a:cubicBezTo>
                  <a:lnTo>
                    <a:pt x="1" y="10623"/>
                  </a:lnTo>
                  <a:cubicBezTo>
                    <a:pt x="10" y="11304"/>
                    <a:pt x="558" y="11852"/>
                    <a:pt x="1239" y="11852"/>
                  </a:cubicBezTo>
                  <a:lnTo>
                    <a:pt x="13515" y="11852"/>
                  </a:lnTo>
                  <a:cubicBezTo>
                    <a:pt x="14196" y="11852"/>
                    <a:pt x="14744" y="11304"/>
                    <a:pt x="14744" y="10623"/>
                  </a:cubicBezTo>
                  <a:lnTo>
                    <a:pt x="14744" y="1230"/>
                  </a:lnTo>
                  <a:cubicBezTo>
                    <a:pt x="14744" y="549"/>
                    <a:pt x="14196" y="1"/>
                    <a:pt x="135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5088975" y="1580225"/>
              <a:ext cx="316850" cy="159275"/>
            </a:xfrm>
            <a:custGeom>
              <a:avLst/>
              <a:gdLst/>
              <a:ahLst/>
              <a:cxnLst/>
              <a:rect l="l" t="t" r="r" b="b"/>
              <a:pathLst>
                <a:path w="12674" h="6371" extrusionOk="0">
                  <a:moveTo>
                    <a:pt x="10651" y="426"/>
                  </a:moveTo>
                  <a:cubicBezTo>
                    <a:pt x="10449" y="1278"/>
                    <a:pt x="11113" y="2048"/>
                    <a:pt x="11937" y="2048"/>
                  </a:cubicBezTo>
                  <a:cubicBezTo>
                    <a:pt x="12036" y="2048"/>
                    <a:pt x="12137" y="2037"/>
                    <a:pt x="12239" y="2013"/>
                  </a:cubicBezTo>
                  <a:lnTo>
                    <a:pt x="12239" y="4348"/>
                  </a:lnTo>
                  <a:cubicBezTo>
                    <a:pt x="12137" y="4325"/>
                    <a:pt x="12036" y="4314"/>
                    <a:pt x="11937" y="4314"/>
                  </a:cubicBezTo>
                  <a:cubicBezTo>
                    <a:pt x="11113" y="4314"/>
                    <a:pt x="10449" y="5083"/>
                    <a:pt x="10651" y="5935"/>
                  </a:cubicBezTo>
                  <a:lnTo>
                    <a:pt x="2023" y="5935"/>
                  </a:lnTo>
                  <a:cubicBezTo>
                    <a:pt x="2217" y="5083"/>
                    <a:pt x="1559" y="4314"/>
                    <a:pt x="736" y="4314"/>
                  </a:cubicBezTo>
                  <a:cubicBezTo>
                    <a:pt x="638" y="4314"/>
                    <a:pt x="537" y="4325"/>
                    <a:pt x="435" y="4348"/>
                  </a:cubicBezTo>
                  <a:lnTo>
                    <a:pt x="435" y="2013"/>
                  </a:lnTo>
                  <a:cubicBezTo>
                    <a:pt x="537" y="2037"/>
                    <a:pt x="638" y="2048"/>
                    <a:pt x="736" y="2048"/>
                  </a:cubicBezTo>
                  <a:cubicBezTo>
                    <a:pt x="1559" y="2048"/>
                    <a:pt x="2217" y="1278"/>
                    <a:pt x="2023" y="426"/>
                  </a:cubicBezTo>
                  <a:close/>
                  <a:moveTo>
                    <a:pt x="1698" y="0"/>
                  </a:moveTo>
                  <a:cubicBezTo>
                    <a:pt x="1535" y="0"/>
                    <a:pt x="1439" y="174"/>
                    <a:pt x="1512" y="322"/>
                  </a:cubicBezTo>
                  <a:cubicBezTo>
                    <a:pt x="1588" y="445"/>
                    <a:pt x="1616" y="586"/>
                    <a:pt x="1616" y="728"/>
                  </a:cubicBezTo>
                  <a:cubicBezTo>
                    <a:pt x="1616" y="1220"/>
                    <a:pt x="1219" y="1617"/>
                    <a:pt x="737" y="1617"/>
                  </a:cubicBezTo>
                  <a:cubicBezTo>
                    <a:pt x="586" y="1617"/>
                    <a:pt x="444" y="1579"/>
                    <a:pt x="322" y="1513"/>
                  </a:cubicBezTo>
                  <a:cubicBezTo>
                    <a:pt x="287" y="1495"/>
                    <a:pt x="251" y="1487"/>
                    <a:pt x="217" y="1487"/>
                  </a:cubicBezTo>
                  <a:cubicBezTo>
                    <a:pt x="101" y="1487"/>
                    <a:pt x="0" y="1578"/>
                    <a:pt x="0" y="1702"/>
                  </a:cubicBezTo>
                  <a:lnTo>
                    <a:pt x="0" y="4660"/>
                  </a:lnTo>
                  <a:cubicBezTo>
                    <a:pt x="0" y="4785"/>
                    <a:pt x="104" y="4882"/>
                    <a:pt x="222" y="4882"/>
                  </a:cubicBezTo>
                  <a:cubicBezTo>
                    <a:pt x="255" y="4882"/>
                    <a:pt x="289" y="4875"/>
                    <a:pt x="322" y="4858"/>
                  </a:cubicBezTo>
                  <a:cubicBezTo>
                    <a:pt x="444" y="4783"/>
                    <a:pt x="586" y="4754"/>
                    <a:pt x="737" y="4754"/>
                  </a:cubicBezTo>
                  <a:cubicBezTo>
                    <a:pt x="1219" y="4754"/>
                    <a:pt x="1616" y="5151"/>
                    <a:pt x="1616" y="5633"/>
                  </a:cubicBezTo>
                  <a:cubicBezTo>
                    <a:pt x="1616" y="5775"/>
                    <a:pt x="1588" y="5926"/>
                    <a:pt x="1512" y="6049"/>
                  </a:cubicBezTo>
                  <a:cubicBezTo>
                    <a:pt x="1437" y="6191"/>
                    <a:pt x="1541" y="6370"/>
                    <a:pt x="1711" y="6370"/>
                  </a:cubicBezTo>
                  <a:lnTo>
                    <a:pt x="10963" y="6370"/>
                  </a:lnTo>
                  <a:cubicBezTo>
                    <a:pt x="11124" y="6370"/>
                    <a:pt x="11237" y="6191"/>
                    <a:pt x="11161" y="6049"/>
                  </a:cubicBezTo>
                  <a:cubicBezTo>
                    <a:pt x="11086" y="5926"/>
                    <a:pt x="11057" y="5775"/>
                    <a:pt x="11057" y="5633"/>
                  </a:cubicBezTo>
                  <a:cubicBezTo>
                    <a:pt x="11057" y="5151"/>
                    <a:pt x="11454" y="4754"/>
                    <a:pt x="11936" y="4754"/>
                  </a:cubicBezTo>
                  <a:cubicBezTo>
                    <a:pt x="12078" y="4754"/>
                    <a:pt x="12229" y="4783"/>
                    <a:pt x="12352" y="4858"/>
                  </a:cubicBezTo>
                  <a:cubicBezTo>
                    <a:pt x="12383" y="4875"/>
                    <a:pt x="12416" y="4882"/>
                    <a:pt x="12448" y="4882"/>
                  </a:cubicBezTo>
                  <a:cubicBezTo>
                    <a:pt x="12564" y="4882"/>
                    <a:pt x="12674" y="4785"/>
                    <a:pt x="12674" y="4660"/>
                  </a:cubicBezTo>
                  <a:lnTo>
                    <a:pt x="12674" y="1702"/>
                  </a:lnTo>
                  <a:cubicBezTo>
                    <a:pt x="12674" y="1626"/>
                    <a:pt x="12636" y="1550"/>
                    <a:pt x="12570" y="1513"/>
                  </a:cubicBezTo>
                  <a:cubicBezTo>
                    <a:pt x="12536" y="1494"/>
                    <a:pt x="12499" y="1484"/>
                    <a:pt x="12461" y="1484"/>
                  </a:cubicBezTo>
                  <a:cubicBezTo>
                    <a:pt x="12423" y="1484"/>
                    <a:pt x="12385" y="1494"/>
                    <a:pt x="12352" y="1513"/>
                  </a:cubicBezTo>
                  <a:cubicBezTo>
                    <a:pt x="12229" y="1579"/>
                    <a:pt x="12078" y="1617"/>
                    <a:pt x="11936" y="1617"/>
                  </a:cubicBezTo>
                  <a:cubicBezTo>
                    <a:pt x="11454" y="1617"/>
                    <a:pt x="11057" y="1220"/>
                    <a:pt x="11057" y="728"/>
                  </a:cubicBezTo>
                  <a:cubicBezTo>
                    <a:pt x="11057" y="586"/>
                    <a:pt x="11086" y="445"/>
                    <a:pt x="11161" y="322"/>
                  </a:cubicBezTo>
                  <a:cubicBezTo>
                    <a:pt x="11235" y="174"/>
                    <a:pt x="11129" y="0"/>
                    <a:pt x="10975" y="0"/>
                  </a:cubicBezTo>
                  <a:cubicBezTo>
                    <a:pt x="10971" y="0"/>
                    <a:pt x="10967" y="0"/>
                    <a:pt x="10963" y="1"/>
                  </a:cubicBezTo>
                  <a:lnTo>
                    <a:pt x="1711" y="1"/>
                  </a:lnTo>
                  <a:cubicBezTo>
                    <a:pt x="1706" y="0"/>
                    <a:pt x="1702" y="0"/>
                    <a:pt x="169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5181025" y="1603850"/>
              <a:ext cx="126975" cy="111900"/>
            </a:xfrm>
            <a:custGeom>
              <a:avLst/>
              <a:gdLst/>
              <a:ahLst/>
              <a:cxnLst/>
              <a:rect l="l" t="t" r="r" b="b"/>
              <a:pathLst>
                <a:path w="5079" h="4476" extrusionOk="0">
                  <a:moveTo>
                    <a:pt x="2672" y="0"/>
                  </a:moveTo>
                  <a:cubicBezTo>
                    <a:pt x="2664" y="0"/>
                    <a:pt x="2657" y="1"/>
                    <a:pt x="2650" y="1"/>
                  </a:cubicBezTo>
                  <a:cubicBezTo>
                    <a:pt x="2026" y="1"/>
                    <a:pt x="1422" y="265"/>
                    <a:pt x="996" y="728"/>
                  </a:cubicBezTo>
                  <a:cubicBezTo>
                    <a:pt x="854" y="892"/>
                    <a:pt x="1000" y="1098"/>
                    <a:pt x="1166" y="1098"/>
                  </a:cubicBezTo>
                  <a:cubicBezTo>
                    <a:pt x="1221" y="1098"/>
                    <a:pt x="1278" y="1075"/>
                    <a:pt x="1327" y="1021"/>
                  </a:cubicBezTo>
                  <a:cubicBezTo>
                    <a:pt x="1677" y="639"/>
                    <a:pt x="2162" y="441"/>
                    <a:pt x="2652" y="441"/>
                  </a:cubicBezTo>
                  <a:cubicBezTo>
                    <a:pt x="3020" y="441"/>
                    <a:pt x="3392" y="553"/>
                    <a:pt x="3709" y="785"/>
                  </a:cubicBezTo>
                  <a:cubicBezTo>
                    <a:pt x="4446" y="1333"/>
                    <a:pt x="4654" y="2344"/>
                    <a:pt x="4191" y="3138"/>
                  </a:cubicBezTo>
                  <a:cubicBezTo>
                    <a:pt x="3855" y="3702"/>
                    <a:pt x="3261" y="4018"/>
                    <a:pt x="2648" y="4018"/>
                  </a:cubicBezTo>
                  <a:cubicBezTo>
                    <a:pt x="2398" y="4018"/>
                    <a:pt x="2144" y="3966"/>
                    <a:pt x="1904" y="3856"/>
                  </a:cubicBezTo>
                  <a:cubicBezTo>
                    <a:pt x="1062" y="3469"/>
                    <a:pt x="656" y="2524"/>
                    <a:pt x="958" y="1654"/>
                  </a:cubicBezTo>
                  <a:cubicBezTo>
                    <a:pt x="1017" y="1479"/>
                    <a:pt x="880" y="1358"/>
                    <a:pt x="745" y="1358"/>
                  </a:cubicBezTo>
                  <a:cubicBezTo>
                    <a:pt x="662" y="1358"/>
                    <a:pt x="579" y="1404"/>
                    <a:pt x="543" y="1513"/>
                  </a:cubicBezTo>
                  <a:cubicBezTo>
                    <a:pt x="1" y="3088"/>
                    <a:pt x="1249" y="4475"/>
                    <a:pt x="2656" y="4475"/>
                  </a:cubicBezTo>
                  <a:cubicBezTo>
                    <a:pt x="3090" y="4475"/>
                    <a:pt x="3538" y="4344"/>
                    <a:pt x="3954" y="4045"/>
                  </a:cubicBezTo>
                  <a:cubicBezTo>
                    <a:pt x="4748" y="3488"/>
                    <a:pt x="5079" y="2477"/>
                    <a:pt x="4786" y="1550"/>
                  </a:cubicBezTo>
                  <a:cubicBezTo>
                    <a:pt x="4486" y="631"/>
                    <a:pt x="3636" y="0"/>
                    <a:pt x="267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5316725" y="1643550"/>
              <a:ext cx="56025" cy="10875"/>
            </a:xfrm>
            <a:custGeom>
              <a:avLst/>
              <a:gdLst/>
              <a:ahLst/>
              <a:cxnLst/>
              <a:rect l="l" t="t" r="r" b="b"/>
              <a:pathLst>
                <a:path w="2241" h="435" extrusionOk="0">
                  <a:moveTo>
                    <a:pt x="284" y="0"/>
                  </a:moveTo>
                  <a:cubicBezTo>
                    <a:pt x="1" y="0"/>
                    <a:pt x="4" y="435"/>
                    <a:pt x="294" y="435"/>
                  </a:cubicBezTo>
                  <a:lnTo>
                    <a:pt x="1947" y="435"/>
                  </a:lnTo>
                  <a:cubicBezTo>
                    <a:pt x="2240" y="435"/>
                    <a:pt x="2240" y="0"/>
                    <a:pt x="1947" y="0"/>
                  </a:cubicBezTo>
                  <a:lnTo>
                    <a:pt x="294" y="0"/>
                  </a:lnTo>
                  <a:cubicBezTo>
                    <a:pt x="291" y="0"/>
                    <a:pt x="287" y="0"/>
                    <a:pt x="2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5316725" y="1665050"/>
              <a:ext cx="40425" cy="10900"/>
            </a:xfrm>
            <a:custGeom>
              <a:avLst/>
              <a:gdLst/>
              <a:ahLst/>
              <a:cxnLst/>
              <a:rect l="l" t="t" r="r" b="b"/>
              <a:pathLst>
                <a:path w="1617" h="436" extrusionOk="0">
                  <a:moveTo>
                    <a:pt x="294" y="0"/>
                  </a:moveTo>
                  <a:cubicBezTo>
                    <a:pt x="1" y="0"/>
                    <a:pt x="1" y="435"/>
                    <a:pt x="294" y="435"/>
                  </a:cubicBezTo>
                  <a:lnTo>
                    <a:pt x="1324" y="435"/>
                  </a:lnTo>
                  <a:cubicBezTo>
                    <a:pt x="1617" y="435"/>
                    <a:pt x="1617" y="0"/>
                    <a:pt x="132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5122050" y="1643550"/>
              <a:ext cx="56025" cy="10875"/>
            </a:xfrm>
            <a:custGeom>
              <a:avLst/>
              <a:gdLst/>
              <a:ahLst/>
              <a:cxnLst/>
              <a:rect l="l" t="t" r="r" b="b"/>
              <a:pathLst>
                <a:path w="2241" h="435" extrusionOk="0">
                  <a:moveTo>
                    <a:pt x="284" y="0"/>
                  </a:moveTo>
                  <a:cubicBezTo>
                    <a:pt x="0" y="0"/>
                    <a:pt x="3" y="435"/>
                    <a:pt x="293" y="435"/>
                  </a:cubicBezTo>
                  <a:lnTo>
                    <a:pt x="1947" y="435"/>
                  </a:lnTo>
                  <a:cubicBezTo>
                    <a:pt x="2240" y="435"/>
                    <a:pt x="2240" y="0"/>
                    <a:pt x="1947" y="0"/>
                  </a:cubicBezTo>
                  <a:lnTo>
                    <a:pt x="293" y="0"/>
                  </a:lnTo>
                  <a:cubicBezTo>
                    <a:pt x="290" y="0"/>
                    <a:pt x="287" y="0"/>
                    <a:pt x="2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5137400" y="1665050"/>
              <a:ext cx="40425" cy="10900"/>
            </a:xfrm>
            <a:custGeom>
              <a:avLst/>
              <a:gdLst/>
              <a:ahLst/>
              <a:cxnLst/>
              <a:rect l="l" t="t" r="r" b="b"/>
              <a:pathLst>
                <a:path w="1617" h="436" extrusionOk="0">
                  <a:moveTo>
                    <a:pt x="294" y="0"/>
                  </a:moveTo>
                  <a:cubicBezTo>
                    <a:pt x="1" y="0"/>
                    <a:pt x="1" y="435"/>
                    <a:pt x="294" y="435"/>
                  </a:cubicBezTo>
                  <a:lnTo>
                    <a:pt x="1324" y="435"/>
                  </a:lnTo>
                  <a:cubicBezTo>
                    <a:pt x="1617" y="435"/>
                    <a:pt x="1617" y="0"/>
                    <a:pt x="132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5100925" y="1715150"/>
              <a:ext cx="12400" cy="11075"/>
            </a:xfrm>
            <a:custGeom>
              <a:avLst/>
              <a:gdLst/>
              <a:ahLst/>
              <a:cxnLst/>
              <a:rect l="l" t="t" r="r" b="b"/>
              <a:pathLst>
                <a:path w="496" h="443" extrusionOk="0">
                  <a:moveTo>
                    <a:pt x="263" y="0"/>
                  </a:moveTo>
                  <a:cubicBezTo>
                    <a:pt x="173" y="0"/>
                    <a:pt x="82" y="55"/>
                    <a:pt x="51" y="160"/>
                  </a:cubicBezTo>
                  <a:cubicBezTo>
                    <a:pt x="0" y="307"/>
                    <a:pt x="125" y="443"/>
                    <a:pt x="264" y="443"/>
                  </a:cubicBezTo>
                  <a:cubicBezTo>
                    <a:pt x="303" y="443"/>
                    <a:pt x="344" y="432"/>
                    <a:pt x="382" y="406"/>
                  </a:cubicBezTo>
                  <a:cubicBezTo>
                    <a:pt x="467" y="340"/>
                    <a:pt x="496" y="236"/>
                    <a:pt x="458" y="132"/>
                  </a:cubicBezTo>
                  <a:cubicBezTo>
                    <a:pt x="422" y="43"/>
                    <a:pt x="343" y="0"/>
                    <a:pt x="2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5101175" y="1593425"/>
              <a:ext cx="12150" cy="10900"/>
            </a:xfrm>
            <a:custGeom>
              <a:avLst/>
              <a:gdLst/>
              <a:ahLst/>
              <a:cxnLst/>
              <a:rect l="l" t="t" r="r" b="b"/>
              <a:pathLst>
                <a:path w="486" h="436" extrusionOk="0">
                  <a:moveTo>
                    <a:pt x="248" y="0"/>
                  </a:moveTo>
                  <a:cubicBezTo>
                    <a:pt x="156" y="0"/>
                    <a:pt x="66" y="55"/>
                    <a:pt x="41" y="162"/>
                  </a:cubicBezTo>
                  <a:cubicBezTo>
                    <a:pt x="0" y="314"/>
                    <a:pt x="119" y="435"/>
                    <a:pt x="249" y="435"/>
                  </a:cubicBezTo>
                  <a:cubicBezTo>
                    <a:pt x="298" y="435"/>
                    <a:pt x="347" y="418"/>
                    <a:pt x="391" y="380"/>
                  </a:cubicBezTo>
                  <a:cubicBezTo>
                    <a:pt x="457" y="323"/>
                    <a:pt x="486" y="229"/>
                    <a:pt x="457" y="144"/>
                  </a:cubicBezTo>
                  <a:cubicBezTo>
                    <a:pt x="421" y="48"/>
                    <a:pt x="334" y="0"/>
                    <a:pt x="24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5379900" y="1715175"/>
              <a:ext cx="12225" cy="10950"/>
            </a:xfrm>
            <a:custGeom>
              <a:avLst/>
              <a:gdLst/>
              <a:ahLst/>
              <a:cxnLst/>
              <a:rect l="l" t="t" r="r" b="b"/>
              <a:pathLst>
                <a:path w="489" h="438" extrusionOk="0">
                  <a:moveTo>
                    <a:pt x="247" y="0"/>
                  </a:moveTo>
                  <a:cubicBezTo>
                    <a:pt x="153" y="0"/>
                    <a:pt x="60" y="58"/>
                    <a:pt x="35" y="169"/>
                  </a:cubicBezTo>
                  <a:cubicBezTo>
                    <a:pt x="0" y="321"/>
                    <a:pt x="122" y="438"/>
                    <a:pt x="253" y="438"/>
                  </a:cubicBezTo>
                  <a:cubicBezTo>
                    <a:pt x="301" y="438"/>
                    <a:pt x="351" y="422"/>
                    <a:pt x="394" y="386"/>
                  </a:cubicBezTo>
                  <a:cubicBezTo>
                    <a:pt x="460" y="320"/>
                    <a:pt x="488" y="216"/>
                    <a:pt x="451" y="131"/>
                  </a:cubicBezTo>
                  <a:cubicBezTo>
                    <a:pt x="411" y="43"/>
                    <a:pt x="329" y="0"/>
                    <a:pt x="2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5378875" y="1593375"/>
              <a:ext cx="13650" cy="9525"/>
            </a:xfrm>
            <a:custGeom>
              <a:avLst/>
              <a:gdLst/>
              <a:ahLst/>
              <a:cxnLst/>
              <a:rect l="l" t="t" r="r" b="b"/>
              <a:pathLst>
                <a:path w="546" h="381" extrusionOk="0">
                  <a:moveTo>
                    <a:pt x="287" y="0"/>
                  </a:moveTo>
                  <a:cubicBezTo>
                    <a:pt x="255" y="0"/>
                    <a:pt x="222" y="7"/>
                    <a:pt x="189" y="23"/>
                  </a:cubicBezTo>
                  <a:cubicBezTo>
                    <a:pt x="1" y="124"/>
                    <a:pt x="217" y="380"/>
                    <a:pt x="376" y="380"/>
                  </a:cubicBezTo>
                  <a:cubicBezTo>
                    <a:pt x="424" y="380"/>
                    <a:pt x="467" y="356"/>
                    <a:pt x="492" y="297"/>
                  </a:cubicBezTo>
                  <a:cubicBezTo>
                    <a:pt x="546" y="142"/>
                    <a:pt x="429" y="0"/>
                    <a:pt x="2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5082600" y="1818375"/>
              <a:ext cx="327725" cy="10900"/>
            </a:xfrm>
            <a:custGeom>
              <a:avLst/>
              <a:gdLst/>
              <a:ahLst/>
              <a:cxnLst/>
              <a:rect l="l" t="t" r="r" b="b"/>
              <a:pathLst>
                <a:path w="13109" h="436" extrusionOk="0">
                  <a:moveTo>
                    <a:pt x="293" y="1"/>
                  </a:moveTo>
                  <a:cubicBezTo>
                    <a:pt x="0" y="1"/>
                    <a:pt x="0" y="435"/>
                    <a:pt x="293" y="435"/>
                  </a:cubicBezTo>
                  <a:lnTo>
                    <a:pt x="12815" y="435"/>
                  </a:lnTo>
                  <a:cubicBezTo>
                    <a:pt x="13108" y="435"/>
                    <a:pt x="13108" y="1"/>
                    <a:pt x="128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5082600" y="1796875"/>
              <a:ext cx="327725" cy="10900"/>
            </a:xfrm>
            <a:custGeom>
              <a:avLst/>
              <a:gdLst/>
              <a:ahLst/>
              <a:cxnLst/>
              <a:rect l="l" t="t" r="r" b="b"/>
              <a:pathLst>
                <a:path w="13109" h="436" extrusionOk="0">
                  <a:moveTo>
                    <a:pt x="293" y="1"/>
                  </a:moveTo>
                  <a:cubicBezTo>
                    <a:pt x="0" y="1"/>
                    <a:pt x="0" y="435"/>
                    <a:pt x="293" y="435"/>
                  </a:cubicBezTo>
                  <a:lnTo>
                    <a:pt x="12815" y="435"/>
                  </a:lnTo>
                  <a:cubicBezTo>
                    <a:pt x="13108" y="435"/>
                    <a:pt x="13108" y="1"/>
                    <a:pt x="128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5082600" y="1775375"/>
              <a:ext cx="219500" cy="10900"/>
            </a:xfrm>
            <a:custGeom>
              <a:avLst/>
              <a:gdLst/>
              <a:ahLst/>
              <a:cxnLst/>
              <a:rect l="l" t="t" r="r" b="b"/>
              <a:pathLst>
                <a:path w="8780" h="436" extrusionOk="0">
                  <a:moveTo>
                    <a:pt x="293" y="1"/>
                  </a:moveTo>
                  <a:cubicBezTo>
                    <a:pt x="0" y="1"/>
                    <a:pt x="0" y="435"/>
                    <a:pt x="293" y="435"/>
                  </a:cubicBezTo>
                  <a:lnTo>
                    <a:pt x="8487" y="435"/>
                  </a:lnTo>
                  <a:cubicBezTo>
                    <a:pt x="8780" y="435"/>
                    <a:pt x="8780" y="1"/>
                    <a:pt x="848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5305850" y="1775375"/>
              <a:ext cx="104475" cy="10900"/>
            </a:xfrm>
            <a:custGeom>
              <a:avLst/>
              <a:gdLst/>
              <a:ahLst/>
              <a:cxnLst/>
              <a:rect l="l" t="t" r="r" b="b"/>
              <a:pathLst>
                <a:path w="4179" h="436" extrusionOk="0">
                  <a:moveTo>
                    <a:pt x="294" y="1"/>
                  </a:moveTo>
                  <a:cubicBezTo>
                    <a:pt x="1" y="1"/>
                    <a:pt x="1" y="435"/>
                    <a:pt x="294" y="435"/>
                  </a:cubicBezTo>
                  <a:lnTo>
                    <a:pt x="3895" y="435"/>
                  </a:lnTo>
                  <a:cubicBezTo>
                    <a:pt x="4178" y="435"/>
                    <a:pt x="4178" y="1"/>
                    <a:pt x="38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3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METHODOLOGY</a:t>
            </a:r>
            <a:endParaRPr/>
          </a:p>
        </p:txBody>
      </p:sp>
      <p:pic>
        <p:nvPicPr>
          <p:cNvPr id="3" name="Picture 2" descr="Maryland Terrapins - Wikipedia">
            <a:extLst>
              <a:ext uri="{FF2B5EF4-FFF2-40B4-BE49-F238E27FC236}">
                <a16:creationId xmlns:a16="http://schemas.microsoft.com/office/drawing/2014/main" id="{BE535EBC-09E2-D7D7-0EAB-B2F2B8D85EB1}"/>
              </a:ext>
            </a:extLst>
          </p:cNvPr>
          <p:cNvPicPr>
            <a:picLocks noChangeAspect="1"/>
          </p:cNvPicPr>
          <p:nvPr/>
        </p:nvPicPr>
        <p:blipFill>
          <a:blip r:embed="rId3"/>
          <a:stretch>
            <a:fillRect/>
          </a:stretch>
        </p:blipFill>
        <p:spPr>
          <a:xfrm>
            <a:off x="178746" y="171479"/>
            <a:ext cx="358079" cy="3818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8" name="Google Shape;698;p31"/>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 SECTION </a:t>
            </a:r>
            <a:endParaRPr/>
          </a:p>
        </p:txBody>
      </p:sp>
      <p:sp>
        <p:nvSpPr>
          <p:cNvPr id="699" name="Google Shape;699;p31"/>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World and Bloc Analysis</a:t>
            </a:r>
            <a:endParaRPr/>
          </a:p>
        </p:txBody>
      </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Maryland Terrapins - Wikipedia">
            <a:extLst>
              <a:ext uri="{FF2B5EF4-FFF2-40B4-BE49-F238E27FC236}">
                <a16:creationId xmlns:a16="http://schemas.microsoft.com/office/drawing/2014/main" id="{3672146E-2B9A-0836-63CD-13B0E23B1A19}"/>
              </a:ext>
            </a:extLst>
          </p:cNvPr>
          <p:cNvPicPr>
            <a:picLocks noChangeAspect="1"/>
          </p:cNvPicPr>
          <p:nvPr/>
        </p:nvPicPr>
        <p:blipFill>
          <a:blip r:embed="rId3"/>
          <a:stretch>
            <a:fillRect/>
          </a:stretch>
        </p:blipFill>
        <p:spPr>
          <a:xfrm>
            <a:off x="178746" y="171479"/>
            <a:ext cx="358079" cy="3818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t="-13000" b="-13000"/>
          </a:stretch>
        </a:blip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Unemployment Rate Comparison: G20, African Union, and World</a:t>
            </a:r>
            <a:endParaRPr/>
          </a:p>
        </p:txBody>
      </p:sp>
      <p:pic>
        <p:nvPicPr>
          <p:cNvPr id="1026" name="Picture 2">
            <a:extLst>
              <a:ext uri="{FF2B5EF4-FFF2-40B4-BE49-F238E27FC236}">
                <a16:creationId xmlns:a16="http://schemas.microsoft.com/office/drawing/2014/main" id="{8DDA67B0-657D-FA0A-1E14-D3689E1A6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65" y="1024834"/>
            <a:ext cx="5372384" cy="38853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9A5DFE-069E-772F-903D-19753F2F6EBE}"/>
              </a:ext>
            </a:extLst>
          </p:cNvPr>
          <p:cNvSpPr txBox="1"/>
          <p:nvPr/>
        </p:nvSpPr>
        <p:spPr>
          <a:xfrm>
            <a:off x="5695106" y="2069537"/>
            <a:ext cx="342138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solidFill>
                  <a:schemeClr val="bg1">
                    <a:lumMod val="10000"/>
                  </a:schemeClr>
                </a:solidFill>
              </a:rPr>
              <a:t>The unemployment rates reveal a notable trend, with the African Union consistently higher than the G20, which in turn is higher than the global average. </a:t>
            </a:r>
            <a:endParaRPr lang="en-US" sz="1200">
              <a:solidFill>
                <a:schemeClr val="bg1">
                  <a:lumMod val="10000"/>
                </a:schemeClr>
              </a:solidFill>
            </a:endParaRPr>
          </a:p>
          <a:p>
            <a:endParaRPr lang="en-GB" sz="1200">
              <a:solidFill>
                <a:schemeClr val="bg1">
                  <a:lumMod val="10000"/>
                </a:schemeClr>
              </a:solidFill>
            </a:endParaRPr>
          </a:p>
          <a:p>
            <a:r>
              <a:rPr lang="en-GB" sz="1200">
                <a:solidFill>
                  <a:schemeClr val="bg1">
                    <a:lumMod val="10000"/>
                  </a:schemeClr>
                </a:solidFill>
              </a:rPr>
              <a:t>This suggests untapped economic potential in the AU. However, our analysis will focus on the G20, a major driver of the world economy, to uncover insights and potential implications.</a:t>
            </a:r>
            <a:endParaRPr lang="en-US" sz="1200">
              <a:solidFill>
                <a:schemeClr val="bg1">
                  <a:lumMod val="10000"/>
                </a:schemeClr>
              </a:solidFill>
            </a:endParaRPr>
          </a:p>
        </p:txBody>
      </p:sp>
      <p:pic>
        <p:nvPicPr>
          <p:cNvPr id="4" name="Picture 3" descr="Maryland Terrapins - Wikipedia">
            <a:extLst>
              <a:ext uri="{FF2B5EF4-FFF2-40B4-BE49-F238E27FC236}">
                <a16:creationId xmlns:a16="http://schemas.microsoft.com/office/drawing/2014/main" id="{6132D598-9725-74DB-D6A9-7B7A929A9671}"/>
              </a:ext>
            </a:extLst>
          </p:cNvPr>
          <p:cNvPicPr>
            <a:picLocks noChangeAspect="1"/>
          </p:cNvPicPr>
          <p:nvPr/>
        </p:nvPicPr>
        <p:blipFill>
          <a:blip r:embed="rId5"/>
          <a:stretch>
            <a:fillRect/>
          </a:stretch>
        </p:blipFill>
        <p:spPr>
          <a:xfrm>
            <a:off x="178746" y="171479"/>
            <a:ext cx="358079" cy="381812"/>
          </a:xfrm>
          <a:prstGeom prst="rect">
            <a:avLst/>
          </a:prstGeom>
        </p:spPr>
      </p:pic>
    </p:spTree>
    <p:extLst>
      <p:ext uri="{BB962C8B-B14F-4D97-AF65-F5344CB8AC3E}">
        <p14:creationId xmlns:p14="http://schemas.microsoft.com/office/powerpoint/2010/main" val="2229334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t="-13000" b="-13000"/>
          </a:stretch>
        </a:blip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Unemployment Rate vs Volatility: Highlighting G20, G7, and BRICS</a:t>
            </a:r>
            <a:endParaRPr/>
          </a:p>
        </p:txBody>
      </p:sp>
      <p:pic>
        <p:nvPicPr>
          <p:cNvPr id="2050" name="Picture 2">
            <a:extLst>
              <a:ext uri="{FF2B5EF4-FFF2-40B4-BE49-F238E27FC236}">
                <a16:creationId xmlns:a16="http://schemas.microsoft.com/office/drawing/2014/main" id="{863866BB-CF8A-6E7B-A4FC-D03F4E5DD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95" y="1099558"/>
            <a:ext cx="5478243" cy="38754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DD91FD-CD21-9551-BA5E-0672EFB03289}"/>
              </a:ext>
            </a:extLst>
          </p:cNvPr>
          <p:cNvSpPr txBox="1"/>
          <p:nvPr/>
        </p:nvSpPr>
        <p:spPr>
          <a:xfrm>
            <a:off x="6185451" y="1998593"/>
            <a:ext cx="27432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This visualisation shows that G20 countries are a good representation of all countries in the world. Any insights on them will be applicable to majority of the world.</a:t>
            </a:r>
          </a:p>
        </p:txBody>
      </p:sp>
      <p:pic>
        <p:nvPicPr>
          <p:cNvPr id="4" name="Picture 3" descr="Maryland Terrapins - Wikipedia">
            <a:extLst>
              <a:ext uri="{FF2B5EF4-FFF2-40B4-BE49-F238E27FC236}">
                <a16:creationId xmlns:a16="http://schemas.microsoft.com/office/drawing/2014/main" id="{AE624F9C-3CB8-4C24-6F1B-64E15D5A64DA}"/>
              </a:ext>
            </a:extLst>
          </p:cNvPr>
          <p:cNvPicPr>
            <a:picLocks noChangeAspect="1"/>
          </p:cNvPicPr>
          <p:nvPr/>
        </p:nvPicPr>
        <p:blipFill>
          <a:blip r:embed="rId5"/>
          <a:stretch>
            <a:fillRect/>
          </a:stretch>
        </p:blipFill>
        <p:spPr>
          <a:xfrm>
            <a:off x="178746" y="171479"/>
            <a:ext cx="358079" cy="381812"/>
          </a:xfrm>
          <a:prstGeom prst="rect">
            <a:avLst/>
          </a:prstGeom>
        </p:spPr>
      </p:pic>
    </p:spTree>
    <p:extLst>
      <p:ext uri="{BB962C8B-B14F-4D97-AF65-F5344CB8AC3E}">
        <p14:creationId xmlns:p14="http://schemas.microsoft.com/office/powerpoint/2010/main" val="3145745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t="-13000" b="-13000"/>
          </a:stretch>
        </a:blip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Average GDP and Unemployment rate over time (</a:t>
            </a:r>
            <a:r>
              <a:rPr lang="en-US" err="1"/>
              <a:t>brics</a:t>
            </a:r>
            <a:r>
              <a:rPr lang="en-US"/>
              <a:t> vs g7)</a:t>
            </a:r>
            <a:endParaRPr/>
          </a:p>
        </p:txBody>
      </p:sp>
      <p:pic>
        <p:nvPicPr>
          <p:cNvPr id="3" name="Picture 2">
            <a:extLst>
              <a:ext uri="{FF2B5EF4-FFF2-40B4-BE49-F238E27FC236}">
                <a16:creationId xmlns:a16="http://schemas.microsoft.com/office/drawing/2014/main" id="{29FC01F5-2B15-6E88-D033-812108F6830A}"/>
              </a:ext>
            </a:extLst>
          </p:cNvPr>
          <p:cNvPicPr>
            <a:picLocks noChangeAspect="1"/>
          </p:cNvPicPr>
          <p:nvPr/>
        </p:nvPicPr>
        <p:blipFill>
          <a:blip r:embed="rId4"/>
          <a:stretch>
            <a:fillRect/>
          </a:stretch>
        </p:blipFill>
        <p:spPr>
          <a:xfrm>
            <a:off x="119595" y="1170752"/>
            <a:ext cx="5893376" cy="3818791"/>
          </a:xfrm>
          <a:prstGeom prst="rect">
            <a:avLst/>
          </a:prstGeom>
        </p:spPr>
      </p:pic>
      <p:sp>
        <p:nvSpPr>
          <p:cNvPr id="2" name="TextBox 1">
            <a:extLst>
              <a:ext uri="{FF2B5EF4-FFF2-40B4-BE49-F238E27FC236}">
                <a16:creationId xmlns:a16="http://schemas.microsoft.com/office/drawing/2014/main" id="{42730736-B789-E023-2A1A-85C861CFCE54}"/>
              </a:ext>
            </a:extLst>
          </p:cNvPr>
          <p:cNvSpPr txBox="1"/>
          <p:nvPr/>
        </p:nvSpPr>
        <p:spPr>
          <a:xfrm>
            <a:off x="6152321" y="1577837"/>
            <a:ext cx="2743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In the G7 countries, a discernible negative correlation between GDP and unemployment rates signals simultaneous economic growth and job creation. However, in BRICS nations, a positive correlation indicates that despite robust economic expansion, job growth has not kept pace. This nuance emphasizes the need for targeted employment strategies amid rapid economic development.</a:t>
            </a:r>
            <a:endParaRPr lang="en-US"/>
          </a:p>
        </p:txBody>
      </p:sp>
      <p:pic>
        <p:nvPicPr>
          <p:cNvPr id="5" name="Picture 4" descr="Maryland Terrapins - Wikipedia">
            <a:extLst>
              <a:ext uri="{FF2B5EF4-FFF2-40B4-BE49-F238E27FC236}">
                <a16:creationId xmlns:a16="http://schemas.microsoft.com/office/drawing/2014/main" id="{5C3DE9D9-582E-6DAD-1FFD-6BA5A8C764FE}"/>
              </a:ext>
            </a:extLst>
          </p:cNvPr>
          <p:cNvPicPr>
            <a:picLocks noChangeAspect="1"/>
          </p:cNvPicPr>
          <p:nvPr/>
        </p:nvPicPr>
        <p:blipFill>
          <a:blip r:embed="rId5"/>
          <a:stretch>
            <a:fillRect/>
          </a:stretch>
        </p:blipFill>
        <p:spPr>
          <a:xfrm>
            <a:off x="178746" y="171479"/>
            <a:ext cx="358079" cy="381812"/>
          </a:xfrm>
          <a:prstGeom prst="rect">
            <a:avLst/>
          </a:prstGeom>
        </p:spPr>
      </p:pic>
    </p:spTree>
    <p:extLst>
      <p:ext uri="{BB962C8B-B14F-4D97-AF65-F5344CB8AC3E}">
        <p14:creationId xmlns:p14="http://schemas.microsoft.com/office/powerpoint/2010/main" val="3437651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conomy Thesis by Slidesgo">
  <a:themeElements>
    <a:clrScheme name="Simple Light">
      <a:dk1>
        <a:srgbClr val="EFEFEF"/>
      </a:dk1>
      <a:lt1>
        <a:srgbClr val="FFF2CC"/>
      </a:lt1>
      <a:dk2>
        <a:srgbClr val="FFE599"/>
      </a:dk2>
      <a:lt2>
        <a:srgbClr val="FFD966"/>
      </a:lt2>
      <a:accent1>
        <a:srgbClr val="F1C232"/>
      </a:accent1>
      <a:accent2>
        <a:srgbClr val="BF9000"/>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914</Words>
  <Application>Microsoft Macintosh PowerPoint</Application>
  <PresentationFormat>On-screen Show (16:9)</PresentationFormat>
  <Paragraphs>85</Paragraphs>
  <Slides>19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Josefin Slab SemiBold</vt:lpstr>
      <vt:lpstr>Calibri</vt:lpstr>
      <vt:lpstr>Abel</vt:lpstr>
      <vt:lpstr>Josefin Slab</vt:lpstr>
      <vt:lpstr>Anton</vt:lpstr>
      <vt:lpstr>Arial</vt:lpstr>
      <vt:lpstr>Anaheim</vt:lpstr>
      <vt:lpstr>Staatliches</vt:lpstr>
      <vt:lpstr>Unica One</vt:lpstr>
      <vt:lpstr>Josefin Sans</vt:lpstr>
      <vt:lpstr>Economy Thesis by Slidesgo</vt:lpstr>
      <vt:lpstr>economic ANALYSIS and forecasting macroeconomic aggregates</vt:lpstr>
      <vt:lpstr>INTRODUCTION</vt:lpstr>
      <vt:lpstr>Global Overview</vt:lpstr>
      <vt:lpstr>g20 focused strategic approach </vt:lpstr>
      <vt:lpstr>METHODOLOGY</vt:lpstr>
      <vt:lpstr>01. SECTION </vt:lpstr>
      <vt:lpstr>Unemployment Rate Comparison: G20, African Union, and World</vt:lpstr>
      <vt:lpstr>Unemployment Rate vs Volatility: Highlighting G20, G7, and BRICS</vt:lpstr>
      <vt:lpstr>Average GDP and Unemployment rate over time (brics vs g7)</vt:lpstr>
      <vt:lpstr>Comparative Analysis</vt:lpstr>
      <vt:lpstr>Unemployment rate comparison of various trade blocs</vt:lpstr>
      <vt:lpstr>02. SECTION </vt:lpstr>
      <vt:lpstr>Why forecast unemployment</vt:lpstr>
      <vt:lpstr>PowerPoint Presentation</vt:lpstr>
      <vt:lpstr>Data Overview</vt:lpstr>
      <vt:lpstr>Forecast</vt:lpstr>
      <vt:lpstr>Forecast</vt:lpstr>
      <vt:lpstr>Forecast</vt:lpstr>
      <vt:lpst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Unemployment ANALYSIS</dc:title>
  <cp:lastModifiedBy>Jasvinder Singh</cp:lastModifiedBy>
  <cp:revision>3</cp:revision>
  <dcterms:modified xsi:type="dcterms:W3CDTF">2023-12-20T18:42:29Z</dcterms:modified>
</cp:coreProperties>
</file>